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9" r:id="rId2"/>
    <p:sldId id="333" r:id="rId3"/>
    <p:sldId id="259" r:id="rId4"/>
    <p:sldId id="336" r:id="rId5"/>
    <p:sldId id="266" r:id="rId6"/>
    <p:sldId id="306" r:id="rId7"/>
    <p:sldId id="310" r:id="rId8"/>
    <p:sldId id="334" r:id="rId9"/>
    <p:sldId id="337" r:id="rId10"/>
    <p:sldId id="338" r:id="rId11"/>
    <p:sldId id="280" r:id="rId12"/>
    <p:sldId id="318" r:id="rId13"/>
    <p:sldId id="339" r:id="rId14"/>
    <p:sldId id="340" r:id="rId15"/>
    <p:sldId id="325" r:id="rId16"/>
    <p:sldId id="335" r:id="rId17"/>
  </p:sldIdLst>
  <p:sldSz cx="12195175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畅 郁" initials="畅" lastIdx="1" clrIdx="0">
    <p:extLst>
      <p:ext uri="{19B8F6BF-5375-455C-9EA6-DF929625EA0E}">
        <p15:presenceInfo xmlns:p15="http://schemas.microsoft.com/office/powerpoint/2012/main" userId="90b91f71d27eff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howGuides="1">
      <p:cViewPr varScale="1">
        <p:scale>
          <a:sx n="55" d="100"/>
          <a:sy n="55" d="100"/>
        </p:scale>
        <p:origin x="792" y="34"/>
      </p:cViewPr>
      <p:guideLst>
        <p:guide orient="horz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412-41AE-AC37-79ADF7A2E475}"/>
              </c:ext>
            </c:extLst>
          </c:dPt>
          <c:dPt>
            <c:idx val="1"/>
            <c:bubble3D val="0"/>
            <c:spPr>
              <a:solidFill>
                <a:srgbClr val="DC6C7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12-41AE-AC37-79ADF7A2E475}"/>
              </c:ext>
            </c:extLst>
          </c:dPt>
          <c:dPt>
            <c:idx val="2"/>
            <c:bubble3D val="0"/>
            <c:spPr>
              <a:solidFill>
                <a:srgbClr val="F1AF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412-41AE-AC37-79ADF7A2E475}"/>
              </c:ext>
            </c:extLst>
          </c:dPt>
          <c:dPt>
            <c:idx val="3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12-41AE-AC37-79ADF7A2E475}"/>
              </c:ext>
            </c:extLst>
          </c:dPt>
          <c:dPt>
            <c:idx val="4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412-41AE-AC37-79ADF7A2E475}"/>
              </c:ext>
            </c:extLst>
          </c:dPt>
          <c:dPt>
            <c:idx val="5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412-41AE-AC37-79ADF7A2E475}"/>
              </c:ext>
            </c:extLst>
          </c:dPt>
          <c:dPt>
            <c:idx val="6"/>
            <c:bubble3D val="0"/>
            <c:spPr>
              <a:solidFill>
                <a:srgbClr val="56A8B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412-41AE-AC37-79ADF7A2E475}"/>
              </c:ext>
            </c:extLst>
          </c:dPt>
          <c:dPt>
            <c:idx val="7"/>
            <c:bubble3D val="0"/>
            <c:spPr>
              <a:solidFill>
                <a:srgbClr val="3A3A3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412-41AE-AC37-79ADF7A2E475}"/>
              </c:ext>
            </c:extLst>
          </c:dPt>
          <c:cat>
            <c:strRef>
              <c:f>Sheet1!$A$2:$A$9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12-41AE-AC37-79ADF7A2E4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0.14917</cdr:x>
      <cdr:y>0.15132</cdr:y>
    </cdr:from>
    <cdr:to>
      <cdr:x>0.8507</cdr:x>
      <cdr:y>0.85284</cdr:y>
    </cdr:to>
    <cdr:sp macro="" textlink="">
      <cdr:nvSpPr>
        <cdr:cNvPr id="2" name="同心圆 1"/>
        <cdr:cNvSpPr/>
      </cdr:nvSpPr>
      <cdr:spPr>
        <a:xfrm xmlns:a="http://schemas.openxmlformats.org/drawingml/2006/main">
          <a:off x="387416" y="393000"/>
          <a:ext cx="1821973" cy="1821947"/>
        </a:xfrm>
        <a:prstGeom xmlns:a="http://schemas.openxmlformats.org/drawingml/2006/main" prst="donut">
          <a:avLst>
            <a:gd name="adj" fmla="val 14136"/>
          </a:avLst>
        </a:prstGeom>
        <a:solidFill xmlns:a="http://schemas.openxmlformats.org/drawingml/2006/main">
          <a:schemeClr val="tx1">
            <a:alpha val="21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6139A-A79B-4645-92A0-09FBA3C9B72F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06AC1-A2C3-49E6-95F4-01B67F45C1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3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68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18F09-5854-43D5-BC8D-088631B89F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76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41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1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03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2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0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7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D36-4E38-48AE-9B2C-3ABFEA0CB5B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3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09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75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86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092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55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18F09-5854-43D5-BC8D-088631B89F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03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18F09-5854-43D5-BC8D-088631B89F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66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17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6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42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58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7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8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3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B058F-3419-4783-A32B-A7489A7A2485}" type="datetimeFigureOut">
              <a:rPr lang="zh-CN" altLang="en-US" smtClean="0"/>
              <a:pPr/>
              <a:t>2019/12/22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3D999-5E8C-487F-9530-973DA5E475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0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gif"/><Relationship Id="rId5" Type="http://schemas.openxmlformats.org/officeDocument/2006/relationships/image" Target="../media/image20.jpg"/><Relationship Id="rId10" Type="http://schemas.openxmlformats.org/officeDocument/2006/relationships/image" Target="../media/image24.gif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eg"/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11" Type="http://schemas.openxmlformats.org/officeDocument/2006/relationships/image" Target="../media/image12.jpeg"/><Relationship Id="rId5" Type="http://schemas.openxmlformats.org/officeDocument/2006/relationships/image" Target="../media/image6.gif"/><Relationship Id="rId10" Type="http://schemas.openxmlformats.org/officeDocument/2006/relationships/image" Target="../media/image11.jpeg"/><Relationship Id="rId4" Type="http://schemas.openxmlformats.org/officeDocument/2006/relationships/image" Target="../media/image5.gif"/><Relationship Id="rId9" Type="http://schemas.openxmlformats.org/officeDocument/2006/relationships/image" Target="../media/image10.jpeg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7107" y="2732137"/>
            <a:ext cx="8193240" cy="4129385"/>
            <a:chOff x="1732961" y="3100255"/>
            <a:chExt cx="5944227" cy="2995885"/>
          </a:xfrm>
        </p:grpSpPr>
        <p:sp>
          <p:nvSpPr>
            <p:cNvPr id="224" name="TextBox 101"/>
            <p:cNvSpPr txBox="1"/>
            <p:nvPr/>
          </p:nvSpPr>
          <p:spPr>
            <a:xfrm>
              <a:off x="3638561" y="3919284"/>
              <a:ext cx="4038627" cy="245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Report on the results of Google </a:t>
              </a:r>
              <a:r>
                <a:rPr lang="en-US" altLang="zh-C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Innocamp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Training Camp in 2019</a:t>
              </a:r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2261966" y="3135050"/>
              <a:ext cx="5374350" cy="504056"/>
            </a:xfrm>
            <a:prstGeom prst="roundRect">
              <a:avLst>
                <a:gd name="adj" fmla="val 42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6" name="TextBox 103"/>
            <p:cNvSpPr txBox="1"/>
            <p:nvPr/>
          </p:nvSpPr>
          <p:spPr>
            <a:xfrm>
              <a:off x="2656535" y="3197894"/>
              <a:ext cx="4421901" cy="424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Google </a:t>
              </a:r>
              <a:r>
                <a:rPr lang="en-US" altLang="zh-CN" sz="3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InnoCamp</a:t>
              </a:r>
              <a:r>
                <a:rPr lang="en-US" altLang="zh-C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第三组汇报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7" name="组合 226"/>
            <p:cNvGrpSpPr/>
            <p:nvPr/>
          </p:nvGrpSpPr>
          <p:grpSpPr>
            <a:xfrm>
              <a:off x="1852112" y="3100255"/>
              <a:ext cx="720079" cy="574619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8" name="圆角矩形 227"/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229" name="圆角矩形 228"/>
              <p:cNvSpPr/>
              <p:nvPr/>
            </p:nvSpPr>
            <p:spPr>
              <a:xfrm>
                <a:off x="920241" y="2397813"/>
                <a:ext cx="681258" cy="533516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  <p:pic>
          <p:nvPicPr>
            <p:cNvPr id="230" name="Picture 2" descr="C:\Users\Administrator\Desktop\手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732961" y="3219822"/>
              <a:ext cx="2959860" cy="2876318"/>
            </a:xfrm>
            <a:prstGeom prst="rect">
              <a:avLst/>
            </a:prstGeom>
            <a:noFill/>
          </p:spPr>
        </p:pic>
      </p:grpSp>
      <p:grpSp>
        <p:nvGrpSpPr>
          <p:cNvPr id="233" name="组合 232"/>
          <p:cNvGrpSpPr/>
          <p:nvPr/>
        </p:nvGrpSpPr>
        <p:grpSpPr>
          <a:xfrm>
            <a:off x="10130035" y="279371"/>
            <a:ext cx="343825" cy="309997"/>
            <a:chOff x="4634991" y="2138335"/>
            <a:chExt cx="428348" cy="386204"/>
          </a:xfrm>
        </p:grpSpPr>
        <p:sp>
          <p:nvSpPr>
            <p:cNvPr id="234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5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10489274" y="279371"/>
            <a:ext cx="343825" cy="309997"/>
            <a:chOff x="5076056" y="2138335"/>
            <a:chExt cx="428348" cy="386204"/>
          </a:xfrm>
        </p:grpSpPr>
        <p:sp>
          <p:nvSpPr>
            <p:cNvPr id="237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8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39" name="组合 238"/>
          <p:cNvGrpSpPr/>
          <p:nvPr/>
        </p:nvGrpSpPr>
        <p:grpSpPr>
          <a:xfrm>
            <a:off x="10848513" y="279371"/>
            <a:ext cx="343825" cy="309997"/>
            <a:chOff x="5557128" y="2138335"/>
            <a:chExt cx="428348" cy="386204"/>
          </a:xfrm>
        </p:grpSpPr>
        <p:sp>
          <p:nvSpPr>
            <p:cNvPr id="240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41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11207752" y="279371"/>
            <a:ext cx="343825" cy="309997"/>
            <a:chOff x="6068610" y="2138335"/>
            <a:chExt cx="428348" cy="386204"/>
          </a:xfrm>
        </p:grpSpPr>
        <p:sp>
          <p:nvSpPr>
            <p:cNvPr id="243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44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11566990" y="279371"/>
            <a:ext cx="343825" cy="309997"/>
            <a:chOff x="6623914" y="2138335"/>
            <a:chExt cx="428348" cy="386204"/>
          </a:xfrm>
        </p:grpSpPr>
        <p:sp>
          <p:nvSpPr>
            <p:cNvPr id="246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47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1EFADE3-A3F7-442C-930C-EA6E36462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36477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4" y="187481"/>
            <a:ext cx="2222992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成果展示</a:t>
            </a:r>
            <a:endParaRPr kumimoji="0" lang="zh-CN" altLang="zh-CN" sz="3599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9696" y="375763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作品二</a:t>
            </a:r>
            <a:endParaRPr lang="en-US" altLang="zh-CN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5E988EB-6401-417D-B9F7-785C40F3B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95" y="188640"/>
            <a:ext cx="2326891" cy="661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89" y="1763724"/>
            <a:ext cx="2018282" cy="1993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55" y="1772816"/>
            <a:ext cx="2776376" cy="19528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43" y="1772816"/>
            <a:ext cx="1972403" cy="195287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15" y="4293096"/>
            <a:ext cx="2018282" cy="201828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6" y="4293096"/>
            <a:ext cx="1195184" cy="201622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19" y="4293096"/>
            <a:ext cx="2016224" cy="20162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BD7EDF-A9DF-487D-AA69-D28FEE8F7D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46" y="1758050"/>
            <a:ext cx="1972403" cy="1972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0D1C4A-38A0-4C97-BB0C-809FEFB58F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20" y="4293097"/>
            <a:ext cx="2018926" cy="20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92558" y="972607"/>
            <a:ext cx="2448272" cy="244827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08413" y="4766580"/>
            <a:ext cx="1505197" cy="246221"/>
            <a:chOff x="4369395" y="3284984"/>
            <a:chExt cx="1505197" cy="246221"/>
          </a:xfrm>
        </p:grpSpPr>
        <p:sp>
          <p:nvSpPr>
            <p:cNvPr id="4" name="文本框 9"/>
            <p:cNvSpPr txBox="1"/>
            <p:nvPr/>
          </p:nvSpPr>
          <p:spPr>
            <a:xfrm>
              <a:off x="4650457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展望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标题 4"/>
          <p:cNvSpPr txBox="1">
            <a:spLocks/>
          </p:cNvSpPr>
          <p:nvPr/>
        </p:nvSpPr>
        <p:spPr>
          <a:xfrm>
            <a:off x="4945459" y="3819612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我们的思考</a:t>
            </a:r>
            <a:r>
              <a:rPr lang="en-US" altLang="zh-CN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4945459" y="2780928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</a:p>
        </p:txBody>
      </p:sp>
      <p:sp>
        <p:nvSpPr>
          <p:cNvPr id="36" name="椭圆 35"/>
          <p:cNvSpPr/>
          <p:nvPr/>
        </p:nvSpPr>
        <p:spPr>
          <a:xfrm>
            <a:off x="4996314" y="1076363"/>
            <a:ext cx="2240761" cy="2240761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4808413" y="4293096"/>
            <a:ext cx="247730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KSO_Shape"/>
          <p:cNvSpPr>
            <a:spLocks/>
          </p:cNvSpPr>
          <p:nvPr/>
        </p:nvSpPr>
        <p:spPr bwMode="auto">
          <a:xfrm>
            <a:off x="5496161" y="1484784"/>
            <a:ext cx="1346868" cy="1144835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33F962C-8ED0-4F77-8D67-7F96648B3541}"/>
              </a:ext>
            </a:extLst>
          </p:cNvPr>
          <p:cNvGrpSpPr/>
          <p:nvPr/>
        </p:nvGrpSpPr>
        <p:grpSpPr>
          <a:xfrm>
            <a:off x="4808413" y="4437940"/>
            <a:ext cx="1436675" cy="246221"/>
            <a:chOff x="4369395" y="3284984"/>
            <a:chExt cx="1436675" cy="246221"/>
          </a:xfrm>
        </p:grpSpPr>
        <p:sp>
          <p:nvSpPr>
            <p:cNvPr id="52" name="文本框 9">
              <a:extLst>
                <a:ext uri="{FF2B5EF4-FFF2-40B4-BE49-F238E27FC236}">
                  <a16:creationId xmlns:a16="http://schemas.microsoft.com/office/drawing/2014/main" id="{3419D00F-FA82-46C2-A5B3-EDFDEA702B8F}"/>
                </a:ext>
              </a:extLst>
            </p:cNvPr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总结</a:t>
              </a: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4C2D507-870D-44CE-9BEF-405DBEEC3EA0}"/>
                </a:ext>
              </a:extLst>
            </p:cNvPr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E5E68784-2047-4B3C-BDAF-EE09B107ED08}"/>
                  </a:ext>
                </a:extLst>
              </p:cNvPr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0732FD2C-CB56-4A2D-900D-DCE9152EFB3E}"/>
                  </a:ext>
                </a:extLst>
              </p:cNvPr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6FA16123-5229-4362-9670-5EE12C5A4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36477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36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3" y="187481"/>
            <a:ext cx="3189977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 dirty="0"/>
              <a:t>总结</a:t>
            </a:r>
            <a:endParaRPr lang="zh-CN" altLang="zh-CN" sz="3599" dirty="0"/>
          </a:p>
        </p:txBody>
      </p:sp>
      <p:sp>
        <p:nvSpPr>
          <p:cNvPr id="27" name="TextBox 26"/>
          <p:cNvSpPr txBox="1"/>
          <p:nvPr/>
        </p:nvSpPr>
        <p:spPr>
          <a:xfrm>
            <a:off x="2146654" y="472776"/>
            <a:ext cx="2343388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summary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EE468007-6646-4EF3-B5F7-9D72E0FC2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87" y="150061"/>
            <a:ext cx="2326891" cy="661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7" y="1516030"/>
            <a:ext cx="2160240" cy="2160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08" y="1516030"/>
            <a:ext cx="2160239" cy="21602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55" y="1523840"/>
            <a:ext cx="2160240" cy="21602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04" y="1516030"/>
            <a:ext cx="2160239" cy="21602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60" y="4121375"/>
            <a:ext cx="1728191" cy="21602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60" y="4121375"/>
            <a:ext cx="1728191" cy="2160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59" y="4129186"/>
            <a:ext cx="1728192" cy="2160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5" y="4136997"/>
            <a:ext cx="1721943" cy="2152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08" y="4136997"/>
            <a:ext cx="1721943" cy="2152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45150" y="3676269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FF6600"/>
                </a:solidFill>
              </a:rPr>
              <a:t>认真</a:t>
            </a:r>
            <a:endParaRPr lang="zh-CN" altLang="zh-CN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3" y="187481"/>
            <a:ext cx="3189977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 dirty="0"/>
              <a:t>总结</a:t>
            </a:r>
            <a:endParaRPr lang="zh-CN" altLang="zh-CN" sz="3599" dirty="0"/>
          </a:p>
        </p:txBody>
      </p:sp>
      <p:sp>
        <p:nvSpPr>
          <p:cNvPr id="27" name="TextBox 26"/>
          <p:cNvSpPr txBox="1"/>
          <p:nvPr/>
        </p:nvSpPr>
        <p:spPr>
          <a:xfrm>
            <a:off x="2146654" y="472776"/>
            <a:ext cx="2343388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summary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EE468007-6646-4EF3-B5F7-9D72E0FC2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87" y="150061"/>
            <a:ext cx="2326891" cy="661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12389" y="2199821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FF6600"/>
                </a:solidFill>
              </a:rPr>
              <a:t>细节</a:t>
            </a:r>
            <a:endParaRPr lang="zh-CN" altLang="zh-CN" sz="3200" b="1" dirty="0">
              <a:solidFill>
                <a:srgbClr val="FF66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89" y="1038972"/>
            <a:ext cx="4614766" cy="290647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77B5C9-EA6E-4F55-9A2F-67C836750F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55" y="3945444"/>
            <a:ext cx="5214278" cy="293303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0" name="矩形 39"/>
          <p:cNvSpPr/>
          <p:nvPr/>
        </p:nvSpPr>
        <p:spPr>
          <a:xfrm>
            <a:off x="2997867" y="5119572"/>
            <a:ext cx="1008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FF6600"/>
                </a:solidFill>
              </a:rPr>
              <a:t>专注</a:t>
            </a:r>
            <a:endParaRPr lang="zh-CN" altLang="zh-CN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2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3" y="187481"/>
            <a:ext cx="3189977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 dirty="0"/>
              <a:t>总结</a:t>
            </a:r>
            <a:endParaRPr lang="zh-CN" altLang="zh-CN" sz="3599" dirty="0"/>
          </a:p>
        </p:txBody>
      </p:sp>
      <p:sp>
        <p:nvSpPr>
          <p:cNvPr id="27" name="TextBox 26"/>
          <p:cNvSpPr txBox="1"/>
          <p:nvPr/>
        </p:nvSpPr>
        <p:spPr>
          <a:xfrm>
            <a:off x="2146654" y="472776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/>
              <a:t>团队合作</a:t>
            </a:r>
            <a:endParaRPr lang="en-US" altLang="zh-CN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EE468007-6646-4EF3-B5F7-9D72E0FC2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87" y="150061"/>
            <a:ext cx="2326891" cy="66115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622369" y="975142"/>
            <a:ext cx="10634091" cy="5925061"/>
            <a:chOff x="360040" y="961489"/>
            <a:chExt cx="10634091" cy="592506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391" y="961489"/>
              <a:ext cx="3320740" cy="592506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96" y="963112"/>
              <a:ext cx="3291027" cy="58903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0" y="967670"/>
              <a:ext cx="3289275" cy="5917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998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4" y="187481"/>
            <a:ext cx="3247897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 dirty="0"/>
              <a:t>展望</a:t>
            </a:r>
            <a:endParaRPr lang="zh-CN" altLang="zh-CN" sz="3599" dirty="0"/>
          </a:p>
        </p:txBody>
      </p:sp>
      <p:sp>
        <p:nvSpPr>
          <p:cNvPr id="27" name="TextBox 26"/>
          <p:cNvSpPr txBox="1"/>
          <p:nvPr/>
        </p:nvSpPr>
        <p:spPr>
          <a:xfrm>
            <a:off x="2138136" y="409447"/>
            <a:ext cx="2603670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Future Prospects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4A237286-12AB-464D-B4D7-4BF3788556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70" y="179996"/>
            <a:ext cx="2326891" cy="661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52111" y="1536174"/>
            <a:ext cx="62909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这是一个最好的时代，这是一个最坏的时代；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这是一个智慧的年代，这是一个愚蠢的年代； 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这是一个信仰的时期，这是一个怀疑的时期； 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这是一个光明的季节，这是一个黑暗的季节； 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这是希望之春，这是失望之冬； 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人们面前应有尽有，人们面前一无所有； 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人们正踏上天堂之路，人们正走向地狱之门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狄更斯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双城记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155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4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F1C5A022-8411-4E30-AA06-3F63D49DB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87" y="116632"/>
            <a:ext cx="2326891" cy="6611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4D6A963-F3C1-4EB2-8051-88FB85D0845A}"/>
              </a:ext>
            </a:extLst>
          </p:cNvPr>
          <p:cNvSpPr/>
          <p:nvPr/>
        </p:nvSpPr>
        <p:spPr>
          <a:xfrm>
            <a:off x="2353171" y="2105561"/>
            <a:ext cx="73448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zh-CN" altLang="en-US" sz="8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谢谢大家</a:t>
            </a:r>
            <a:endParaRPr lang="en-US" altLang="zh-CN" sz="8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  <a:p>
            <a:pPr algn="ctr" defTabSz="685800">
              <a:defRPr/>
            </a:pPr>
            <a:r>
              <a:rPr lang="en-US" altLang="zh-CN" sz="8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THANK YOU</a:t>
            </a:r>
            <a:r>
              <a:rPr lang="zh-CN" altLang="en-US" sz="8000" b="1">
                <a:solidFill>
                  <a:schemeClr val="accent2"/>
                </a:solidFill>
                <a:latin typeface="微软雅黑"/>
                <a:ea typeface="微软雅黑"/>
              </a:rPr>
              <a:t> </a:t>
            </a:r>
            <a:endParaRPr lang="en-US" altLang="zh-CN" sz="8000" b="1" dirty="0">
              <a:solidFill>
                <a:schemeClr val="accent2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456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7" y="5464560"/>
            <a:ext cx="11298288" cy="1420824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rot="10800000" flipH="1">
            <a:off x="-106457" y="0"/>
            <a:ext cx="3737333" cy="685800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sp>
        <p:nvSpPr>
          <p:cNvPr id="10" name="椭圆 9"/>
          <p:cNvSpPr/>
          <p:nvPr/>
        </p:nvSpPr>
        <p:spPr>
          <a:xfrm>
            <a:off x="2292758" y="1982085"/>
            <a:ext cx="2844722" cy="284472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14"/>
          </a:p>
        </p:txBody>
      </p:sp>
      <p:grpSp>
        <p:nvGrpSpPr>
          <p:cNvPr id="38" name="组合 37"/>
          <p:cNvGrpSpPr/>
          <p:nvPr/>
        </p:nvGrpSpPr>
        <p:grpSpPr>
          <a:xfrm>
            <a:off x="2540802" y="2230129"/>
            <a:ext cx="2357960" cy="2357960"/>
            <a:chOff x="8964761" y="1889143"/>
            <a:chExt cx="2475858" cy="2475858"/>
          </a:xfrm>
        </p:grpSpPr>
        <p:sp>
          <p:nvSpPr>
            <p:cNvPr id="3" name="椭圆 2"/>
            <p:cNvSpPr/>
            <p:nvPr/>
          </p:nvSpPr>
          <p:spPr>
            <a:xfrm>
              <a:off x="8964761" y="1889143"/>
              <a:ext cx="2475858" cy="2475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14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03496" y="2571894"/>
              <a:ext cx="1528976" cy="1115401"/>
              <a:chOff x="1345281" y="1550493"/>
              <a:chExt cx="1618090" cy="118041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345281" y="1550493"/>
                <a:ext cx="1618090" cy="933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857" b="1" spc="9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30692" y="2335180"/>
                <a:ext cx="1207618" cy="395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714" spc="95" dirty="0"/>
                  <a:t>CATALOG</a:t>
                </a:r>
                <a:endParaRPr lang="zh-CN" altLang="en-US" sz="1714" spc="95" dirty="0"/>
              </a:p>
            </p:txBody>
          </p:sp>
        </p:grpSp>
      </p:grpSp>
      <p:cxnSp>
        <p:nvCxnSpPr>
          <p:cNvPr id="40" name="直接连接符 39"/>
          <p:cNvCxnSpPr>
            <a:stCxn id="3" idx="6"/>
          </p:cNvCxnSpPr>
          <p:nvPr/>
        </p:nvCxnSpPr>
        <p:spPr>
          <a:xfrm flipV="1">
            <a:off x="4898762" y="3408691"/>
            <a:ext cx="685790" cy="41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 flipV="1">
            <a:off x="5584552" y="2915237"/>
            <a:ext cx="0" cy="10647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05991" y="2712792"/>
            <a:ext cx="2273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1"/>
              </a:lnSpc>
            </a:pPr>
            <a:r>
              <a:rPr lang="en-US" altLang="zh-CN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我们是谁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95229" y="3234922"/>
            <a:ext cx="2594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1"/>
              </a:lnSpc>
            </a:pPr>
            <a:r>
              <a:rPr lang="en-US" altLang="zh-CN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我们做了什么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95229" y="3790427"/>
            <a:ext cx="284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381"/>
              </a:lnSpc>
            </a:pPr>
            <a:r>
              <a:rPr lang="en-US" altLang="zh-CN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我们的思考</a:t>
            </a:r>
            <a:r>
              <a:rPr lang="en-US" altLang="zh-CN" sz="2400" b="1" spc="1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spc="1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/>
          <p:cNvCxnSpPr>
            <a:cxnSpLocks/>
          </p:cNvCxnSpPr>
          <p:nvPr/>
        </p:nvCxnSpPr>
        <p:spPr>
          <a:xfrm>
            <a:off x="5584552" y="2915237"/>
            <a:ext cx="446788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584552" y="3429000"/>
            <a:ext cx="4467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584552" y="3980021"/>
            <a:ext cx="4467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E2117DC1-1BBD-46E3-BDB5-57386F2273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" y="132795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3285"/>
      </p:ext>
    </p:extLst>
  </p:cSld>
  <p:clrMapOvr>
    <a:masterClrMapping/>
  </p:clrMapOvr>
  <p:transition spd="slow" advTm="7399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0" grpId="0" animBg="1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92558" y="972607"/>
            <a:ext cx="2448272" cy="244827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800077" y="4489105"/>
            <a:ext cx="1436675" cy="246221"/>
            <a:chOff x="4369395" y="3284984"/>
            <a:chExt cx="1436675" cy="246221"/>
          </a:xfrm>
        </p:grpSpPr>
        <p:sp>
          <p:nvSpPr>
            <p:cNvPr id="9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团队介绍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等腰三角形 1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标题 4"/>
          <p:cNvSpPr txBox="1">
            <a:spLocks/>
          </p:cNvSpPr>
          <p:nvPr/>
        </p:nvSpPr>
        <p:spPr>
          <a:xfrm>
            <a:off x="4945459" y="3819612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我们是谁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4945459" y="2780928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5204676" y="1484784"/>
            <a:ext cx="1741748" cy="119600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996314" y="1076363"/>
            <a:ext cx="2240761" cy="2240761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4808413" y="4293096"/>
            <a:ext cx="247730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DFA235A8-D232-419A-98F9-D0D590916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36477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5"/>
          <p:cNvSpPr txBox="1"/>
          <p:nvPr/>
        </p:nvSpPr>
        <p:spPr>
          <a:xfrm>
            <a:off x="961413" y="187481"/>
            <a:ext cx="5214733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/>
              <a:t>团队介绍</a:t>
            </a:r>
            <a:endParaRPr lang="zh-CN" altLang="zh-CN" sz="3599" dirty="0"/>
          </a:p>
        </p:txBody>
      </p:sp>
      <p:sp>
        <p:nvSpPr>
          <p:cNvPr id="35" name="TextBox 34"/>
          <p:cNvSpPr txBox="1"/>
          <p:nvPr/>
        </p:nvSpPr>
        <p:spPr>
          <a:xfrm>
            <a:off x="2928968" y="364336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/>
              <a:t> </a:t>
            </a:r>
            <a:r>
              <a:rPr lang="zh-CN" altLang="en-US" b="1"/>
              <a:t>西北</a:t>
            </a:r>
            <a:r>
              <a:rPr lang="en-US" altLang="zh-CN" b="1"/>
              <a:t>31</a:t>
            </a:r>
            <a:r>
              <a:rPr lang="zh-CN" altLang="en-US" b="1"/>
              <a:t>℃</a:t>
            </a:r>
            <a:endParaRPr lang="en-US" altLang="zh-CN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060962" y="298025"/>
            <a:ext cx="279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792" y="939717"/>
            <a:ext cx="12187592" cy="45708"/>
            <a:chOff x="0" y="532828"/>
            <a:chExt cx="759125" cy="568897"/>
          </a:xfrm>
        </p:grpSpPr>
        <p:sp>
          <p:nvSpPr>
            <p:cNvPr id="43" name="矩形 4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C27D03A-7574-4526-A09B-50EA3C5B9245}"/>
              </a:ext>
            </a:extLst>
          </p:cNvPr>
          <p:cNvGrpSpPr/>
          <p:nvPr/>
        </p:nvGrpSpPr>
        <p:grpSpPr>
          <a:xfrm>
            <a:off x="3791" y="938591"/>
            <a:ext cx="12187592" cy="45708"/>
            <a:chOff x="0" y="532828"/>
            <a:chExt cx="759125" cy="568897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96FFE8D-8A38-4C12-BB64-33A99D3E86E2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7B395F0-A4EC-4756-B443-26B33AB7DC17}"/>
                </a:ext>
              </a:extLst>
            </p:cNvPr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26101C9-AB2D-42AE-BEB2-5C492C7818EB}"/>
                </a:ext>
              </a:extLst>
            </p:cNvPr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6765FE9-6C9A-4E20-A288-76B878B90174}"/>
                </a:ext>
              </a:extLst>
            </p:cNvPr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D6EE11EF-12F5-4CF3-9873-111C7E853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493" y="172436"/>
            <a:ext cx="2326891" cy="661150"/>
          </a:xfrm>
          <a:prstGeom prst="rect">
            <a:avLst/>
          </a:prstGeom>
        </p:spPr>
      </p:pic>
      <p:sp>
        <p:nvSpPr>
          <p:cNvPr id="111" name="文本框 18">
            <a:extLst>
              <a:ext uri="{FF2B5EF4-FFF2-40B4-BE49-F238E27FC236}">
                <a16:creationId xmlns:a16="http://schemas.microsoft.com/office/drawing/2014/main" id="{8EE0F324-5959-4247-9F99-7CAB779D848C}"/>
              </a:ext>
            </a:extLst>
          </p:cNvPr>
          <p:cNvSpPr txBox="1"/>
          <p:nvPr/>
        </p:nvSpPr>
        <p:spPr>
          <a:xfrm>
            <a:off x="1849141" y="1695744"/>
            <a:ext cx="1655801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刘婷</a:t>
            </a:r>
            <a:endParaRPr lang="en-US" altLang="zh-CN" sz="3199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文本框 29">
            <a:extLst>
              <a:ext uri="{FF2B5EF4-FFF2-40B4-BE49-F238E27FC236}">
                <a16:creationId xmlns:a16="http://schemas.microsoft.com/office/drawing/2014/main" id="{D362A936-D363-4463-AA43-34E0488C9ACF}"/>
              </a:ext>
            </a:extLst>
          </p:cNvPr>
          <p:cNvSpPr txBox="1"/>
          <p:nvPr/>
        </p:nvSpPr>
        <p:spPr>
          <a:xfrm>
            <a:off x="4041355" y="1715326"/>
            <a:ext cx="165580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程远</a:t>
            </a:r>
            <a:endParaRPr lang="en-US" altLang="zh-CN" sz="3199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文本框 31">
            <a:extLst>
              <a:ext uri="{FF2B5EF4-FFF2-40B4-BE49-F238E27FC236}">
                <a16:creationId xmlns:a16="http://schemas.microsoft.com/office/drawing/2014/main" id="{60F3A317-4DAC-4404-9A2B-F0FB19F72D17}"/>
              </a:ext>
            </a:extLst>
          </p:cNvPr>
          <p:cNvSpPr txBox="1"/>
          <p:nvPr/>
        </p:nvSpPr>
        <p:spPr>
          <a:xfrm>
            <a:off x="6176146" y="1715326"/>
            <a:ext cx="1655801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蒋嵩林</a:t>
            </a:r>
            <a:endParaRPr lang="en-US" altLang="zh-CN" sz="3199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文本框 30">
            <a:extLst>
              <a:ext uri="{FF2B5EF4-FFF2-40B4-BE49-F238E27FC236}">
                <a16:creationId xmlns:a16="http://schemas.microsoft.com/office/drawing/2014/main" id="{45C9B2BA-730E-47C6-80B1-DA74F73DB414}"/>
              </a:ext>
            </a:extLst>
          </p:cNvPr>
          <p:cNvSpPr txBox="1"/>
          <p:nvPr/>
        </p:nvSpPr>
        <p:spPr>
          <a:xfrm>
            <a:off x="8830578" y="1715325"/>
            <a:ext cx="1655801" cy="83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刁云恒</a:t>
            </a:r>
            <a:endParaRPr lang="en-US" altLang="zh-CN" sz="3199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1872E8B8-D7B2-4479-9A3F-489DD918DEFB}"/>
              </a:ext>
            </a:extLst>
          </p:cNvPr>
          <p:cNvCxnSpPr>
            <a:cxnSpLocks/>
          </p:cNvCxnSpPr>
          <p:nvPr/>
        </p:nvCxnSpPr>
        <p:spPr>
          <a:xfrm>
            <a:off x="1800256" y="2389698"/>
            <a:ext cx="11127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6AD7CE91-BB5A-47F0-BB14-7FA4B960D071}"/>
              </a:ext>
            </a:extLst>
          </p:cNvPr>
          <p:cNvCxnSpPr>
            <a:cxnSpLocks/>
          </p:cNvCxnSpPr>
          <p:nvPr/>
        </p:nvCxnSpPr>
        <p:spPr>
          <a:xfrm flipV="1">
            <a:off x="3982930" y="2374750"/>
            <a:ext cx="1192994" cy="149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9D239EDB-3762-4C7D-A5E4-7B4CFEC2238F}"/>
              </a:ext>
            </a:extLst>
          </p:cNvPr>
          <p:cNvCxnSpPr>
            <a:cxnSpLocks/>
          </p:cNvCxnSpPr>
          <p:nvPr/>
        </p:nvCxnSpPr>
        <p:spPr>
          <a:xfrm>
            <a:off x="6207483" y="2374750"/>
            <a:ext cx="15084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9044789D-D72B-464B-9162-A0A69F2A6716}"/>
              </a:ext>
            </a:extLst>
          </p:cNvPr>
          <p:cNvCxnSpPr>
            <a:cxnSpLocks/>
          </p:cNvCxnSpPr>
          <p:nvPr/>
        </p:nvCxnSpPr>
        <p:spPr>
          <a:xfrm>
            <a:off x="8853482" y="2389698"/>
            <a:ext cx="14566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8">
            <a:extLst>
              <a:ext uri="{FF2B5EF4-FFF2-40B4-BE49-F238E27FC236}">
                <a16:creationId xmlns:a16="http://schemas.microsoft.com/office/drawing/2014/main" id="{6B8C9D3C-6602-4565-9094-3EF409AD6876}"/>
              </a:ext>
            </a:extLst>
          </p:cNvPr>
          <p:cNvSpPr txBox="1"/>
          <p:nvPr/>
        </p:nvSpPr>
        <p:spPr>
          <a:xfrm>
            <a:off x="1763922" y="2590663"/>
            <a:ext cx="127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来日方长吧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颜值担当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文本框 8">
            <a:extLst>
              <a:ext uri="{FF2B5EF4-FFF2-40B4-BE49-F238E27FC236}">
                <a16:creationId xmlns:a16="http://schemas.microsoft.com/office/drawing/2014/main" id="{3D0F91C6-AD98-4136-A6CD-8895ABA7A3F9}"/>
              </a:ext>
            </a:extLst>
          </p:cNvPr>
          <p:cNvSpPr txBox="1"/>
          <p:nvPr/>
        </p:nvSpPr>
        <p:spPr>
          <a:xfrm>
            <a:off x="3942814" y="2608461"/>
            <a:ext cx="127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认真和努力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视频担当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文本框 8">
            <a:extLst>
              <a:ext uri="{FF2B5EF4-FFF2-40B4-BE49-F238E27FC236}">
                <a16:creationId xmlns:a16="http://schemas.microsoft.com/office/drawing/2014/main" id="{718C9DB4-D12E-4198-B516-575842EDAFB4}"/>
              </a:ext>
            </a:extLst>
          </p:cNvPr>
          <p:cNvSpPr txBox="1"/>
          <p:nvPr/>
        </p:nvSpPr>
        <p:spPr>
          <a:xfrm>
            <a:off x="6312545" y="2608461"/>
            <a:ext cx="127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爱拼才会赢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抠图小王子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文本框 8">
            <a:extLst>
              <a:ext uri="{FF2B5EF4-FFF2-40B4-BE49-F238E27FC236}">
                <a16:creationId xmlns:a16="http://schemas.microsoft.com/office/drawing/2014/main" id="{2D2ACB05-4AE6-4213-8381-C914D3EAE3B4}"/>
              </a:ext>
            </a:extLst>
          </p:cNvPr>
          <p:cNvSpPr txBox="1"/>
          <p:nvPr/>
        </p:nvSpPr>
        <p:spPr>
          <a:xfrm>
            <a:off x="8904322" y="2590663"/>
            <a:ext cx="127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存在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即合理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小王子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8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3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8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8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8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8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680"/>
                            </p:stCondLst>
                            <p:childTnLst>
                              <p:par>
                                <p:cTn id="8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tmFilter="0,0; .5, 1; 1, 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30"/>
                            </p:stCondLst>
                            <p:childTnLst>
                              <p:par>
                                <p:cTn id="9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 tmFilter="0,0; .5, 1; 1, 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111" grpId="0"/>
      <p:bldP spid="112" grpId="0"/>
      <p:bldP spid="113" grpId="0"/>
      <p:bldP spid="114" grpId="0"/>
      <p:bldP spid="119" grpId="0"/>
      <p:bldP spid="120" grpId="0"/>
      <p:bldP spid="121" grpId="0"/>
      <p:bldP spid="1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92558" y="972607"/>
            <a:ext cx="2448272" cy="244827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08413" y="4406540"/>
            <a:ext cx="1436675" cy="246221"/>
            <a:chOff x="4369395" y="3284984"/>
            <a:chExt cx="1436675" cy="246221"/>
          </a:xfrm>
        </p:grpSpPr>
        <p:sp>
          <p:nvSpPr>
            <p:cNvPr id="4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设计理念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标题 4"/>
          <p:cNvSpPr txBox="1">
            <a:spLocks/>
          </p:cNvSpPr>
          <p:nvPr/>
        </p:nvSpPr>
        <p:spPr>
          <a:xfrm>
            <a:off x="4945459" y="3819612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我们做了什么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>
            <a:spLocks noChangeAspect="1"/>
          </p:cNvSpPr>
          <p:nvPr/>
        </p:nvSpPr>
        <p:spPr>
          <a:xfrm>
            <a:off x="6097595" y="83671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标题 4"/>
          <p:cNvSpPr txBox="1">
            <a:spLocks/>
          </p:cNvSpPr>
          <p:nvPr/>
        </p:nvSpPr>
        <p:spPr>
          <a:xfrm>
            <a:off x="4945459" y="2780928"/>
            <a:ext cx="2376264" cy="47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</a:p>
        </p:txBody>
      </p:sp>
      <p:sp>
        <p:nvSpPr>
          <p:cNvPr id="36" name="椭圆 35"/>
          <p:cNvSpPr/>
          <p:nvPr/>
        </p:nvSpPr>
        <p:spPr>
          <a:xfrm>
            <a:off x="4996314" y="1076363"/>
            <a:ext cx="2240761" cy="2240761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4808413" y="4293096"/>
            <a:ext cx="2477306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KSO_Shape"/>
          <p:cNvSpPr>
            <a:spLocks/>
          </p:cNvSpPr>
          <p:nvPr/>
        </p:nvSpPr>
        <p:spPr bwMode="auto">
          <a:xfrm>
            <a:off x="5356820" y="1519958"/>
            <a:ext cx="1481536" cy="126177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9E6A418-0DEB-4300-9256-798BA420E28F}"/>
              </a:ext>
            </a:extLst>
          </p:cNvPr>
          <p:cNvGrpSpPr/>
          <p:nvPr/>
        </p:nvGrpSpPr>
        <p:grpSpPr>
          <a:xfrm>
            <a:off x="4800903" y="4728543"/>
            <a:ext cx="1444185" cy="246221"/>
            <a:chOff x="4369395" y="3251628"/>
            <a:chExt cx="1444185" cy="246221"/>
          </a:xfrm>
        </p:grpSpPr>
        <p:sp>
          <p:nvSpPr>
            <p:cNvPr id="51" name="文本框 9">
              <a:extLst>
                <a:ext uri="{FF2B5EF4-FFF2-40B4-BE49-F238E27FC236}">
                  <a16:creationId xmlns:a16="http://schemas.microsoft.com/office/drawing/2014/main" id="{1F193920-B255-4465-B263-6999696B6A48}"/>
                </a:ext>
              </a:extLst>
            </p:cNvPr>
            <p:cNvSpPr txBox="1"/>
            <p:nvPr/>
          </p:nvSpPr>
          <p:spPr>
            <a:xfrm>
              <a:off x="4589445" y="3251628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 成果展示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A399F424-35F3-4333-AF21-783E1D3DE554}"/>
                </a:ext>
              </a:extLst>
            </p:cNvPr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80C99B0-3BD4-49BF-BA0F-886D9A9B2575}"/>
                  </a:ext>
                </a:extLst>
              </p:cNvPr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67B0277E-CDB8-4473-A67E-F859015F66A7}"/>
                  </a:ext>
                </a:extLst>
              </p:cNvPr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B20E2A84-429B-4DB2-ADBE-4CC967417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36477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36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1131" y="2406185"/>
            <a:ext cx="2976383" cy="2976383"/>
            <a:chOff x="6848924" y="2406742"/>
            <a:chExt cx="2977072" cy="2977072"/>
          </a:xfrm>
        </p:grpSpPr>
        <p:grpSp>
          <p:nvGrpSpPr>
            <p:cNvPr id="2" name="组合 1"/>
            <p:cNvGrpSpPr/>
            <p:nvPr/>
          </p:nvGrpSpPr>
          <p:grpSpPr>
            <a:xfrm>
              <a:off x="6848924" y="2406742"/>
              <a:ext cx="2977072" cy="2977072"/>
              <a:chOff x="4005943" y="1516285"/>
              <a:chExt cx="3600001" cy="3600001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909458" y="2409372"/>
                <a:ext cx="1799770" cy="17997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5842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" name="图表 4"/>
              <p:cNvGraphicFramePr/>
              <p:nvPr/>
            </p:nvGraphicFramePr>
            <p:xfrm>
              <a:off x="4005943" y="1516285"/>
              <a:ext cx="3600001" cy="36000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6" name="组合 5"/>
            <p:cNvGrpSpPr/>
            <p:nvPr/>
          </p:nvGrpSpPr>
          <p:grpSpPr>
            <a:xfrm>
              <a:off x="7093857" y="3316989"/>
              <a:ext cx="273133" cy="263874"/>
              <a:chOff x="549275" y="533400"/>
              <a:chExt cx="561975" cy="542926"/>
            </a:xfrm>
          </p:grpSpPr>
          <p:sp>
            <p:nvSpPr>
              <p:cNvPr id="7" name="Freeform 16"/>
              <p:cNvSpPr>
                <a:spLocks noEditPoints="1"/>
              </p:cNvSpPr>
              <p:nvPr/>
            </p:nvSpPr>
            <p:spPr bwMode="auto">
              <a:xfrm>
                <a:off x="549275" y="649288"/>
                <a:ext cx="463550" cy="427038"/>
              </a:xfrm>
              <a:custGeom>
                <a:avLst/>
                <a:gdLst>
                  <a:gd name="T0" fmla="*/ 149 w 165"/>
                  <a:gd name="T1" fmla="*/ 38 h 152"/>
                  <a:gd name="T2" fmla="*/ 147 w 165"/>
                  <a:gd name="T3" fmla="*/ 34 h 152"/>
                  <a:gd name="T4" fmla="*/ 137 w 165"/>
                  <a:gd name="T5" fmla="*/ 22 h 152"/>
                  <a:gd name="T6" fmla="*/ 125 w 165"/>
                  <a:gd name="T7" fmla="*/ 12 h 152"/>
                  <a:gd name="T8" fmla="*/ 121 w 165"/>
                  <a:gd name="T9" fmla="*/ 10 h 152"/>
                  <a:gd name="T10" fmla="*/ 118 w 165"/>
                  <a:gd name="T11" fmla="*/ 8 h 152"/>
                  <a:gd name="T12" fmla="*/ 83 w 165"/>
                  <a:gd name="T13" fmla="*/ 0 h 152"/>
                  <a:gd name="T14" fmla="*/ 29 w 165"/>
                  <a:gd name="T15" fmla="*/ 22 h 152"/>
                  <a:gd name="T16" fmla="*/ 29 w 165"/>
                  <a:gd name="T17" fmla="*/ 130 h 152"/>
                  <a:gd name="T18" fmla="*/ 83 w 165"/>
                  <a:gd name="T19" fmla="*/ 152 h 152"/>
                  <a:gd name="T20" fmla="*/ 137 w 165"/>
                  <a:gd name="T21" fmla="*/ 130 h 152"/>
                  <a:gd name="T22" fmla="*/ 151 w 165"/>
                  <a:gd name="T23" fmla="*/ 41 h 152"/>
                  <a:gd name="T24" fmla="*/ 149 w 165"/>
                  <a:gd name="T25" fmla="*/ 38 h 152"/>
                  <a:gd name="T26" fmla="*/ 83 w 165"/>
                  <a:gd name="T27" fmla="*/ 32 h 152"/>
                  <a:gd name="T28" fmla="*/ 52 w 165"/>
                  <a:gd name="T29" fmla="*/ 45 h 152"/>
                  <a:gd name="T30" fmla="*/ 39 w 165"/>
                  <a:gd name="T31" fmla="*/ 76 h 152"/>
                  <a:gd name="T32" fmla="*/ 52 w 165"/>
                  <a:gd name="T33" fmla="*/ 107 h 152"/>
                  <a:gd name="T34" fmla="*/ 52 w 165"/>
                  <a:gd name="T35" fmla="*/ 113 h 152"/>
                  <a:gd name="T36" fmla="*/ 49 w 165"/>
                  <a:gd name="T37" fmla="*/ 114 h 152"/>
                  <a:gd name="T38" fmla="*/ 46 w 165"/>
                  <a:gd name="T39" fmla="*/ 113 h 152"/>
                  <a:gd name="T40" fmla="*/ 31 w 165"/>
                  <a:gd name="T41" fmla="*/ 76 h 152"/>
                  <a:gd name="T42" fmla="*/ 46 w 165"/>
                  <a:gd name="T43" fmla="*/ 39 h 152"/>
                  <a:gd name="T44" fmla="*/ 83 w 165"/>
                  <a:gd name="T45" fmla="*/ 24 h 152"/>
                  <a:gd name="T46" fmla="*/ 87 w 165"/>
                  <a:gd name="T47" fmla="*/ 28 h 152"/>
                  <a:gd name="T48" fmla="*/ 83 w 165"/>
                  <a:gd name="T4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2">
                    <a:moveTo>
                      <a:pt x="149" y="38"/>
                    </a:moveTo>
                    <a:cubicBezTo>
                      <a:pt x="148" y="37"/>
                      <a:pt x="147" y="35"/>
                      <a:pt x="147" y="34"/>
                    </a:cubicBezTo>
                    <a:cubicBezTo>
                      <a:pt x="144" y="30"/>
                      <a:pt x="141" y="26"/>
                      <a:pt x="137" y="22"/>
                    </a:cubicBezTo>
                    <a:cubicBezTo>
                      <a:pt x="133" y="18"/>
                      <a:pt x="129" y="15"/>
                      <a:pt x="125" y="12"/>
                    </a:cubicBezTo>
                    <a:cubicBezTo>
                      <a:pt x="124" y="12"/>
                      <a:pt x="122" y="11"/>
                      <a:pt x="121" y="10"/>
                    </a:cubicBezTo>
                    <a:cubicBezTo>
                      <a:pt x="120" y="9"/>
                      <a:pt x="119" y="9"/>
                      <a:pt x="118" y="8"/>
                    </a:cubicBezTo>
                    <a:cubicBezTo>
                      <a:pt x="107" y="3"/>
                      <a:pt x="95" y="0"/>
                      <a:pt x="83" y="0"/>
                    </a:cubicBezTo>
                    <a:cubicBezTo>
                      <a:pt x="63" y="0"/>
                      <a:pt x="44" y="8"/>
                      <a:pt x="29" y="22"/>
                    </a:cubicBezTo>
                    <a:cubicBezTo>
                      <a:pt x="0" y="52"/>
                      <a:pt x="0" y="100"/>
                      <a:pt x="29" y="130"/>
                    </a:cubicBezTo>
                    <a:cubicBezTo>
                      <a:pt x="44" y="144"/>
                      <a:pt x="63" y="152"/>
                      <a:pt x="83" y="152"/>
                    </a:cubicBezTo>
                    <a:cubicBezTo>
                      <a:pt x="103" y="152"/>
                      <a:pt x="123" y="144"/>
                      <a:pt x="137" y="130"/>
                    </a:cubicBezTo>
                    <a:cubicBezTo>
                      <a:pt x="161" y="106"/>
                      <a:pt x="165" y="70"/>
                      <a:pt x="151" y="41"/>
                    </a:cubicBezTo>
                    <a:cubicBezTo>
                      <a:pt x="150" y="40"/>
                      <a:pt x="150" y="39"/>
                      <a:pt x="149" y="38"/>
                    </a:cubicBezTo>
                    <a:close/>
                    <a:moveTo>
                      <a:pt x="83" y="32"/>
                    </a:moveTo>
                    <a:cubicBezTo>
                      <a:pt x="71" y="32"/>
                      <a:pt x="60" y="36"/>
                      <a:pt x="52" y="45"/>
                    </a:cubicBezTo>
                    <a:cubicBezTo>
                      <a:pt x="44" y="53"/>
                      <a:pt x="39" y="64"/>
                      <a:pt x="39" y="76"/>
                    </a:cubicBezTo>
                    <a:cubicBezTo>
                      <a:pt x="39" y="88"/>
                      <a:pt x="44" y="99"/>
                      <a:pt x="52" y="107"/>
                    </a:cubicBezTo>
                    <a:cubicBezTo>
                      <a:pt x="54" y="109"/>
                      <a:pt x="54" y="111"/>
                      <a:pt x="52" y="113"/>
                    </a:cubicBezTo>
                    <a:cubicBezTo>
                      <a:pt x="51" y="113"/>
                      <a:pt x="50" y="114"/>
                      <a:pt x="49" y="114"/>
                    </a:cubicBezTo>
                    <a:cubicBezTo>
                      <a:pt x="48" y="114"/>
                      <a:pt x="47" y="113"/>
                      <a:pt x="46" y="113"/>
                    </a:cubicBezTo>
                    <a:cubicBezTo>
                      <a:pt x="37" y="103"/>
                      <a:pt x="31" y="90"/>
                      <a:pt x="31" y="76"/>
                    </a:cubicBezTo>
                    <a:cubicBezTo>
                      <a:pt x="31" y="62"/>
                      <a:pt x="37" y="49"/>
                      <a:pt x="46" y="39"/>
                    </a:cubicBezTo>
                    <a:cubicBezTo>
                      <a:pt x="56" y="29"/>
                      <a:pt x="69" y="24"/>
                      <a:pt x="83" y="24"/>
                    </a:cubicBezTo>
                    <a:cubicBezTo>
                      <a:pt x="85" y="24"/>
                      <a:pt x="87" y="26"/>
                      <a:pt x="87" y="28"/>
                    </a:cubicBezTo>
                    <a:cubicBezTo>
                      <a:pt x="87" y="30"/>
                      <a:pt x="85" y="32"/>
                      <a:pt x="83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17"/>
              <p:cNvSpPr>
                <a:spLocks/>
              </p:cNvSpPr>
              <p:nvPr/>
            </p:nvSpPr>
            <p:spPr bwMode="auto">
              <a:xfrm>
                <a:off x="896938" y="623888"/>
                <a:ext cx="123825" cy="123825"/>
              </a:xfrm>
              <a:custGeom>
                <a:avLst/>
                <a:gdLst>
                  <a:gd name="T0" fmla="*/ 31 w 44"/>
                  <a:gd name="T1" fmla="*/ 19 h 44"/>
                  <a:gd name="T2" fmla="*/ 31 w 44"/>
                  <a:gd name="T3" fmla="*/ 19 h 44"/>
                  <a:gd name="T4" fmla="*/ 42 w 44"/>
                  <a:gd name="T5" fmla="*/ 8 h 44"/>
                  <a:gd name="T6" fmla="*/ 42 w 44"/>
                  <a:gd name="T7" fmla="*/ 2 h 44"/>
                  <a:gd name="T8" fmla="*/ 36 w 44"/>
                  <a:gd name="T9" fmla="*/ 2 h 44"/>
                  <a:gd name="T10" fmla="*/ 25 w 44"/>
                  <a:gd name="T11" fmla="*/ 13 h 44"/>
                  <a:gd name="T12" fmla="*/ 25 w 44"/>
                  <a:gd name="T13" fmla="*/ 13 h 44"/>
                  <a:gd name="T14" fmla="*/ 15 w 44"/>
                  <a:gd name="T15" fmla="*/ 2 h 44"/>
                  <a:gd name="T16" fmla="*/ 9 w 44"/>
                  <a:gd name="T17" fmla="*/ 2 h 44"/>
                  <a:gd name="T18" fmla="*/ 0 w 44"/>
                  <a:gd name="T19" fmla="*/ 11 h 44"/>
                  <a:gd name="T20" fmla="*/ 1 w 44"/>
                  <a:gd name="T21" fmla="*/ 12 h 44"/>
                  <a:gd name="T22" fmla="*/ 7 w 44"/>
                  <a:gd name="T23" fmla="*/ 16 h 44"/>
                  <a:gd name="T24" fmla="*/ 19 w 44"/>
                  <a:gd name="T25" fmla="*/ 26 h 44"/>
                  <a:gd name="T26" fmla="*/ 28 w 44"/>
                  <a:gd name="T27" fmla="*/ 37 h 44"/>
                  <a:gd name="T28" fmla="*/ 31 w 44"/>
                  <a:gd name="T29" fmla="*/ 41 h 44"/>
                  <a:gd name="T30" fmla="*/ 33 w 44"/>
                  <a:gd name="T31" fmla="*/ 44 h 44"/>
                  <a:gd name="T32" fmla="*/ 42 w 44"/>
                  <a:gd name="T33" fmla="*/ 35 h 44"/>
                  <a:gd name="T34" fmla="*/ 42 w 44"/>
                  <a:gd name="T35" fmla="*/ 29 h 44"/>
                  <a:gd name="T36" fmla="*/ 31 w 44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1" y="19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4" y="6"/>
                      <a:pt x="44" y="4"/>
                      <a:pt x="42" y="2"/>
                    </a:cubicBezTo>
                    <a:cubicBezTo>
                      <a:pt x="40" y="0"/>
                      <a:pt x="38" y="0"/>
                      <a:pt x="36" y="2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0" y="0"/>
                      <a:pt x="9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3" y="13"/>
                      <a:pt x="5" y="14"/>
                      <a:pt x="7" y="16"/>
                    </a:cubicBezTo>
                    <a:cubicBezTo>
                      <a:pt x="11" y="19"/>
                      <a:pt x="15" y="22"/>
                      <a:pt x="19" y="26"/>
                    </a:cubicBezTo>
                    <a:cubicBezTo>
                      <a:pt x="22" y="29"/>
                      <a:pt x="26" y="33"/>
                      <a:pt x="28" y="37"/>
                    </a:cubicBezTo>
                    <a:cubicBezTo>
                      <a:pt x="29" y="39"/>
                      <a:pt x="30" y="40"/>
                      <a:pt x="31" y="41"/>
                    </a:cubicBezTo>
                    <a:cubicBezTo>
                      <a:pt x="31" y="42"/>
                      <a:pt x="32" y="43"/>
                      <a:pt x="33" y="4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4" y="34"/>
                      <a:pt x="44" y="31"/>
                      <a:pt x="42" y="29"/>
                    </a:cubicBezTo>
                    <a:lnTo>
                      <a:pt x="3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8"/>
              <p:cNvSpPr>
                <a:spLocks/>
              </p:cNvSpPr>
              <p:nvPr/>
            </p:nvSpPr>
            <p:spPr bwMode="auto">
              <a:xfrm>
                <a:off x="1041400" y="533400"/>
                <a:ext cx="69850" cy="69850"/>
              </a:xfrm>
              <a:custGeom>
                <a:avLst/>
                <a:gdLst>
                  <a:gd name="T0" fmla="*/ 4 w 25"/>
                  <a:gd name="T1" fmla="*/ 25 h 25"/>
                  <a:gd name="T2" fmla="*/ 7 w 25"/>
                  <a:gd name="T3" fmla="*/ 24 h 25"/>
                  <a:gd name="T4" fmla="*/ 23 w 25"/>
                  <a:gd name="T5" fmla="*/ 8 h 25"/>
                  <a:gd name="T6" fmla="*/ 23 w 25"/>
                  <a:gd name="T7" fmla="*/ 2 h 25"/>
                  <a:gd name="T8" fmla="*/ 17 w 25"/>
                  <a:gd name="T9" fmla="*/ 2 h 25"/>
                  <a:gd name="T10" fmla="*/ 1 w 25"/>
                  <a:gd name="T11" fmla="*/ 18 h 25"/>
                  <a:gd name="T12" fmla="*/ 1 w 25"/>
                  <a:gd name="T13" fmla="*/ 24 h 25"/>
                  <a:gd name="T14" fmla="*/ 4 w 25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4" y="25"/>
                    </a:moveTo>
                    <a:cubicBezTo>
                      <a:pt x="5" y="25"/>
                      <a:pt x="6" y="24"/>
                      <a:pt x="7" y="24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5" y="6"/>
                      <a:pt x="25" y="4"/>
                      <a:pt x="23" y="2"/>
                    </a:cubicBezTo>
                    <a:cubicBezTo>
                      <a:pt x="21" y="0"/>
                      <a:pt x="19" y="0"/>
                      <a:pt x="17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2"/>
                      <a:pt x="1" y="24"/>
                    </a:cubicBezTo>
                    <a:cubicBezTo>
                      <a:pt x="2" y="24"/>
                      <a:pt x="3" y="25"/>
                      <a:pt x="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9"/>
              <p:cNvSpPr>
                <a:spLocks/>
              </p:cNvSpPr>
              <p:nvPr/>
            </p:nvSpPr>
            <p:spPr bwMode="auto">
              <a:xfrm>
                <a:off x="1041400" y="625475"/>
                <a:ext cx="66675" cy="23813"/>
              </a:xfrm>
              <a:custGeom>
                <a:avLst/>
                <a:gdLst>
                  <a:gd name="T0" fmla="*/ 20 w 24"/>
                  <a:gd name="T1" fmla="*/ 0 h 8"/>
                  <a:gd name="T2" fmla="*/ 4 w 24"/>
                  <a:gd name="T3" fmla="*/ 0 h 8"/>
                  <a:gd name="T4" fmla="*/ 0 w 24"/>
                  <a:gd name="T5" fmla="*/ 4 h 8"/>
                  <a:gd name="T6" fmla="*/ 4 w 24"/>
                  <a:gd name="T7" fmla="*/ 8 h 8"/>
                  <a:gd name="T8" fmla="*/ 20 w 24"/>
                  <a:gd name="T9" fmla="*/ 8 h 8"/>
                  <a:gd name="T10" fmla="*/ 24 w 24"/>
                  <a:gd name="T11" fmla="*/ 4 h 8"/>
                  <a:gd name="T12" fmla="*/ 20 w 2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8">
                    <a:moveTo>
                      <a:pt x="2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2" y="8"/>
                      <a:pt x="24" y="6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0"/>
              <p:cNvSpPr>
                <a:spLocks/>
              </p:cNvSpPr>
              <p:nvPr/>
            </p:nvSpPr>
            <p:spPr bwMode="auto">
              <a:xfrm>
                <a:off x="1041400" y="668338"/>
                <a:ext cx="69850" cy="58738"/>
              </a:xfrm>
              <a:custGeom>
                <a:avLst/>
                <a:gdLst>
                  <a:gd name="T0" fmla="*/ 7 w 25"/>
                  <a:gd name="T1" fmla="*/ 2 h 21"/>
                  <a:gd name="T2" fmla="*/ 1 w 25"/>
                  <a:gd name="T3" fmla="*/ 2 h 21"/>
                  <a:gd name="T4" fmla="*/ 2 w 25"/>
                  <a:gd name="T5" fmla="*/ 8 h 21"/>
                  <a:gd name="T6" fmla="*/ 18 w 25"/>
                  <a:gd name="T7" fmla="*/ 20 h 21"/>
                  <a:gd name="T8" fmla="*/ 20 w 25"/>
                  <a:gd name="T9" fmla="*/ 21 h 21"/>
                  <a:gd name="T10" fmla="*/ 23 w 25"/>
                  <a:gd name="T11" fmla="*/ 19 h 21"/>
                  <a:gd name="T12" fmla="*/ 23 w 25"/>
                  <a:gd name="T13" fmla="*/ 14 h 21"/>
                  <a:gd name="T14" fmla="*/ 7 w 25"/>
                  <a:gd name="T1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1">
                    <a:moveTo>
                      <a:pt x="7" y="2"/>
                    </a:moveTo>
                    <a:cubicBezTo>
                      <a:pt x="5" y="0"/>
                      <a:pt x="2" y="1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9" y="21"/>
                      <a:pt x="20" y="21"/>
                    </a:cubicBezTo>
                    <a:cubicBezTo>
                      <a:pt x="21" y="21"/>
                      <a:pt x="23" y="20"/>
                      <a:pt x="23" y="19"/>
                    </a:cubicBezTo>
                    <a:cubicBezTo>
                      <a:pt x="25" y="17"/>
                      <a:pt x="24" y="15"/>
                      <a:pt x="23" y="14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21"/>
              <p:cNvSpPr>
                <a:spLocks/>
              </p:cNvSpPr>
              <p:nvPr/>
            </p:nvSpPr>
            <p:spPr bwMode="auto">
              <a:xfrm>
                <a:off x="995363" y="536575"/>
                <a:ext cx="23813" cy="66675"/>
              </a:xfrm>
              <a:custGeom>
                <a:avLst/>
                <a:gdLst>
                  <a:gd name="T0" fmla="*/ 4 w 8"/>
                  <a:gd name="T1" fmla="*/ 24 h 24"/>
                  <a:gd name="T2" fmla="*/ 8 w 8"/>
                  <a:gd name="T3" fmla="*/ 20 h 24"/>
                  <a:gd name="T4" fmla="*/ 8 w 8"/>
                  <a:gd name="T5" fmla="*/ 4 h 24"/>
                  <a:gd name="T6" fmla="*/ 4 w 8"/>
                  <a:gd name="T7" fmla="*/ 0 h 24"/>
                  <a:gd name="T8" fmla="*/ 0 w 8"/>
                  <a:gd name="T9" fmla="*/ 4 h 24"/>
                  <a:gd name="T10" fmla="*/ 0 w 8"/>
                  <a:gd name="T11" fmla="*/ 20 h 24"/>
                  <a:gd name="T12" fmla="*/ 4 w 8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4">
                    <a:moveTo>
                      <a:pt x="4" y="24"/>
                    </a:moveTo>
                    <a:cubicBezTo>
                      <a:pt x="6" y="24"/>
                      <a:pt x="8" y="22"/>
                      <a:pt x="8" y="2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22"/>
              <p:cNvSpPr>
                <a:spLocks/>
              </p:cNvSpPr>
              <p:nvPr/>
            </p:nvSpPr>
            <p:spPr bwMode="auto">
              <a:xfrm>
                <a:off x="917575" y="533400"/>
                <a:ext cx="58738" cy="69850"/>
              </a:xfrm>
              <a:custGeom>
                <a:avLst/>
                <a:gdLst>
                  <a:gd name="T0" fmla="*/ 13 w 21"/>
                  <a:gd name="T1" fmla="*/ 23 h 25"/>
                  <a:gd name="T2" fmla="*/ 16 w 21"/>
                  <a:gd name="T3" fmla="*/ 25 h 25"/>
                  <a:gd name="T4" fmla="*/ 19 w 21"/>
                  <a:gd name="T5" fmla="*/ 24 h 25"/>
                  <a:gd name="T6" fmla="*/ 19 w 21"/>
                  <a:gd name="T7" fmla="*/ 18 h 25"/>
                  <a:gd name="T8" fmla="*/ 7 w 21"/>
                  <a:gd name="T9" fmla="*/ 2 h 25"/>
                  <a:gd name="T10" fmla="*/ 2 w 21"/>
                  <a:gd name="T11" fmla="*/ 2 h 25"/>
                  <a:gd name="T12" fmla="*/ 1 w 21"/>
                  <a:gd name="T13" fmla="*/ 7 h 25"/>
                  <a:gd name="T14" fmla="*/ 13 w 21"/>
                  <a:gd name="T15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3"/>
                    </a:moveTo>
                    <a:cubicBezTo>
                      <a:pt x="14" y="24"/>
                      <a:pt x="15" y="25"/>
                      <a:pt x="16" y="25"/>
                    </a:cubicBezTo>
                    <a:cubicBezTo>
                      <a:pt x="17" y="25"/>
                      <a:pt x="18" y="25"/>
                      <a:pt x="19" y="24"/>
                    </a:cubicBezTo>
                    <a:cubicBezTo>
                      <a:pt x="20" y="23"/>
                      <a:pt x="21" y="20"/>
                      <a:pt x="19" y="1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3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13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9325124" y="3332990"/>
              <a:ext cx="245628" cy="245628"/>
            </a:xfrm>
            <a:custGeom>
              <a:avLst/>
              <a:gdLst>
                <a:gd name="T0" fmla="*/ 153 w 207"/>
                <a:gd name="T1" fmla="*/ 51 h 207"/>
                <a:gd name="T2" fmla="*/ 142 w 207"/>
                <a:gd name="T3" fmla="*/ 128 h 207"/>
                <a:gd name="T4" fmla="*/ 161 w 207"/>
                <a:gd name="T5" fmla="*/ 130 h 207"/>
                <a:gd name="T6" fmla="*/ 179 w 207"/>
                <a:gd name="T7" fmla="*/ 108 h 207"/>
                <a:gd name="T8" fmla="*/ 176 w 207"/>
                <a:gd name="T9" fmla="*/ 58 h 207"/>
                <a:gd name="T10" fmla="*/ 137 w 207"/>
                <a:gd name="T11" fmla="*/ 27 h 207"/>
                <a:gd name="T12" fmla="*/ 76 w 207"/>
                <a:gd name="T13" fmla="*/ 30 h 207"/>
                <a:gd name="T14" fmla="*/ 31 w 207"/>
                <a:gd name="T15" fmla="*/ 74 h 207"/>
                <a:gd name="T16" fmla="*/ 30 w 207"/>
                <a:gd name="T17" fmla="*/ 139 h 207"/>
                <a:gd name="T18" fmla="*/ 71 w 207"/>
                <a:gd name="T19" fmla="*/ 178 h 207"/>
                <a:gd name="T20" fmla="*/ 121 w 207"/>
                <a:gd name="T21" fmla="*/ 182 h 207"/>
                <a:gd name="T22" fmla="*/ 143 w 207"/>
                <a:gd name="T23" fmla="*/ 199 h 207"/>
                <a:gd name="T24" fmla="*/ 102 w 207"/>
                <a:gd name="T25" fmla="*/ 207 h 207"/>
                <a:gd name="T26" fmla="*/ 29 w 207"/>
                <a:gd name="T27" fmla="*/ 182 h 207"/>
                <a:gd name="T28" fmla="*/ 0 w 207"/>
                <a:gd name="T29" fmla="*/ 108 h 207"/>
                <a:gd name="T30" fmla="*/ 32 w 207"/>
                <a:gd name="T31" fmla="*/ 29 h 207"/>
                <a:gd name="T32" fmla="*/ 109 w 207"/>
                <a:gd name="T33" fmla="*/ 0 h 207"/>
                <a:gd name="T34" fmla="*/ 179 w 207"/>
                <a:gd name="T35" fmla="*/ 23 h 207"/>
                <a:gd name="T36" fmla="*/ 207 w 207"/>
                <a:gd name="T37" fmla="*/ 87 h 207"/>
                <a:gd name="T38" fmla="*/ 188 w 207"/>
                <a:gd name="T39" fmla="*/ 137 h 207"/>
                <a:gd name="T40" fmla="*/ 141 w 207"/>
                <a:gd name="T41" fmla="*/ 157 h 207"/>
                <a:gd name="T42" fmla="*/ 123 w 207"/>
                <a:gd name="T43" fmla="*/ 151 h 207"/>
                <a:gd name="T44" fmla="*/ 117 w 207"/>
                <a:gd name="T45" fmla="*/ 132 h 207"/>
                <a:gd name="T46" fmla="*/ 109 w 207"/>
                <a:gd name="T47" fmla="*/ 141 h 207"/>
                <a:gd name="T48" fmla="*/ 89 w 207"/>
                <a:gd name="T49" fmla="*/ 155 h 207"/>
                <a:gd name="T50" fmla="*/ 66 w 207"/>
                <a:gd name="T51" fmla="*/ 154 h 207"/>
                <a:gd name="T52" fmla="*/ 52 w 207"/>
                <a:gd name="T53" fmla="*/ 137 h 207"/>
                <a:gd name="T54" fmla="*/ 54 w 207"/>
                <a:gd name="T55" fmla="*/ 96 h 207"/>
                <a:gd name="T56" fmla="*/ 85 w 207"/>
                <a:gd name="T57" fmla="*/ 56 h 207"/>
                <a:gd name="T58" fmla="*/ 120 w 207"/>
                <a:gd name="T59" fmla="*/ 52 h 207"/>
                <a:gd name="T60" fmla="*/ 137 w 207"/>
                <a:gd name="T61" fmla="*/ 51 h 207"/>
                <a:gd name="T62" fmla="*/ 117 w 207"/>
                <a:gd name="T63" fmla="*/ 75 h 207"/>
                <a:gd name="T64" fmla="*/ 96 w 207"/>
                <a:gd name="T65" fmla="*/ 78 h 207"/>
                <a:gd name="T66" fmla="*/ 80 w 207"/>
                <a:gd name="T67" fmla="*/ 101 h 207"/>
                <a:gd name="T68" fmla="*/ 81 w 207"/>
                <a:gd name="T69" fmla="*/ 128 h 207"/>
                <a:gd name="T70" fmla="*/ 98 w 207"/>
                <a:gd name="T71" fmla="*/ 131 h 207"/>
                <a:gd name="T72" fmla="*/ 112 w 207"/>
                <a:gd name="T73" fmla="*/ 119 h 207"/>
                <a:gd name="T74" fmla="*/ 123 w 207"/>
                <a:gd name="T75" fmla="*/ 7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4"/>
            <p:cNvSpPr>
              <a:spLocks noEditPoints="1"/>
            </p:cNvSpPr>
            <p:nvPr/>
          </p:nvSpPr>
          <p:spPr bwMode="auto">
            <a:xfrm>
              <a:off x="7093857" y="4231545"/>
              <a:ext cx="261925" cy="260524"/>
            </a:xfrm>
            <a:custGeom>
              <a:avLst/>
              <a:gdLst>
                <a:gd name="T0" fmla="*/ 219 w 248"/>
                <a:gd name="T1" fmla="*/ 149 h 247"/>
                <a:gd name="T2" fmla="*/ 219 w 248"/>
                <a:gd name="T3" fmla="*/ 99 h 247"/>
                <a:gd name="T4" fmla="*/ 231 w 248"/>
                <a:gd name="T5" fmla="*/ 70 h 247"/>
                <a:gd name="T6" fmla="*/ 174 w 248"/>
                <a:gd name="T7" fmla="*/ 39 h 247"/>
                <a:gd name="T8" fmla="*/ 162 w 248"/>
                <a:gd name="T9" fmla="*/ 10 h 247"/>
                <a:gd name="T10" fmla="*/ 100 w 248"/>
                <a:gd name="T11" fmla="*/ 29 h 247"/>
                <a:gd name="T12" fmla="*/ 71 w 248"/>
                <a:gd name="T13" fmla="*/ 17 h 247"/>
                <a:gd name="T14" fmla="*/ 40 w 248"/>
                <a:gd name="T15" fmla="*/ 74 h 247"/>
                <a:gd name="T16" fmla="*/ 11 w 248"/>
                <a:gd name="T17" fmla="*/ 86 h 247"/>
                <a:gd name="T18" fmla="*/ 45 w 248"/>
                <a:gd name="T19" fmla="*/ 124 h 247"/>
                <a:gd name="T20" fmla="*/ 11 w 248"/>
                <a:gd name="T21" fmla="*/ 161 h 247"/>
                <a:gd name="T22" fmla="*/ 40 w 248"/>
                <a:gd name="T23" fmla="*/ 173 h 247"/>
                <a:gd name="T24" fmla="*/ 71 w 248"/>
                <a:gd name="T25" fmla="*/ 231 h 247"/>
                <a:gd name="T26" fmla="*/ 100 w 248"/>
                <a:gd name="T27" fmla="*/ 218 h 247"/>
                <a:gd name="T28" fmla="*/ 162 w 248"/>
                <a:gd name="T29" fmla="*/ 237 h 247"/>
                <a:gd name="T30" fmla="*/ 174 w 248"/>
                <a:gd name="T31" fmla="*/ 208 h 247"/>
                <a:gd name="T32" fmla="*/ 231 w 248"/>
                <a:gd name="T33" fmla="*/ 177 h 247"/>
                <a:gd name="T34" fmla="*/ 124 w 248"/>
                <a:gd name="T35" fmla="*/ 187 h 247"/>
                <a:gd name="T36" fmla="*/ 124 w 248"/>
                <a:gd name="T37" fmla="*/ 61 h 247"/>
                <a:gd name="T38" fmla="*/ 124 w 248"/>
                <a:gd name="T39" fmla="*/ 187 h 247"/>
                <a:gd name="T40" fmla="*/ 216 w 248"/>
                <a:gd name="T41" fmla="*/ 124 h 247"/>
                <a:gd name="T42" fmla="*/ 235 w 248"/>
                <a:gd name="T43" fmla="*/ 118 h 247"/>
                <a:gd name="T44" fmla="*/ 235 w 248"/>
                <a:gd name="T45" fmla="*/ 132 h 247"/>
                <a:gd name="T46" fmla="*/ 54 w 248"/>
                <a:gd name="T47" fmla="*/ 65 h 247"/>
                <a:gd name="T48" fmla="*/ 51 w 248"/>
                <a:gd name="T49" fmla="*/ 42 h 247"/>
                <a:gd name="T50" fmla="*/ 41 w 248"/>
                <a:gd name="T51" fmla="*/ 51 h 247"/>
                <a:gd name="T52" fmla="*/ 131 w 248"/>
                <a:gd name="T53" fmla="*/ 33 h 247"/>
                <a:gd name="T54" fmla="*/ 124 w 248"/>
                <a:gd name="T55" fmla="*/ 7 h 247"/>
                <a:gd name="T56" fmla="*/ 117 w 248"/>
                <a:gd name="T57" fmla="*/ 33 h 247"/>
                <a:gd name="T58" fmla="*/ 131 w 248"/>
                <a:gd name="T59" fmla="*/ 33 h 247"/>
                <a:gd name="T60" fmla="*/ 207 w 248"/>
                <a:gd name="T61" fmla="*/ 51 h 247"/>
                <a:gd name="T62" fmla="*/ 197 w 248"/>
                <a:gd name="T63" fmla="*/ 42 h 247"/>
                <a:gd name="T64" fmla="*/ 189 w 248"/>
                <a:gd name="T65" fmla="*/ 59 h 247"/>
                <a:gd name="T66" fmla="*/ 13 w 248"/>
                <a:gd name="T67" fmla="*/ 118 h 247"/>
                <a:gd name="T68" fmla="*/ 13 w 248"/>
                <a:gd name="T69" fmla="*/ 132 h 247"/>
                <a:gd name="T70" fmla="*/ 33 w 248"/>
                <a:gd name="T71" fmla="*/ 124 h 247"/>
                <a:gd name="T72" fmla="*/ 13 w 248"/>
                <a:gd name="T73" fmla="*/ 118 h 247"/>
                <a:gd name="T74" fmla="*/ 189 w 248"/>
                <a:gd name="T75" fmla="*/ 189 h 247"/>
                <a:gd name="T76" fmla="*/ 196 w 248"/>
                <a:gd name="T77" fmla="*/ 207 h 247"/>
                <a:gd name="T78" fmla="*/ 206 w 248"/>
                <a:gd name="T79" fmla="*/ 207 h 247"/>
                <a:gd name="T80" fmla="*/ 193 w 248"/>
                <a:gd name="T81" fmla="*/ 184 h 247"/>
                <a:gd name="T82" fmla="*/ 117 w 248"/>
                <a:gd name="T83" fmla="*/ 215 h 247"/>
                <a:gd name="T84" fmla="*/ 124 w 248"/>
                <a:gd name="T85" fmla="*/ 243 h 247"/>
                <a:gd name="T86" fmla="*/ 131 w 248"/>
                <a:gd name="T87" fmla="*/ 236 h 247"/>
                <a:gd name="T88" fmla="*/ 124 w 248"/>
                <a:gd name="T89" fmla="*/ 215 h 247"/>
                <a:gd name="T90" fmla="*/ 41 w 248"/>
                <a:gd name="T91" fmla="*/ 199 h 247"/>
                <a:gd name="T92" fmla="*/ 46 w 248"/>
                <a:gd name="T93" fmla="*/ 210 h 247"/>
                <a:gd name="T94" fmla="*/ 65 w 248"/>
                <a:gd name="T95" fmla="*/ 194 h 247"/>
                <a:gd name="T96" fmla="*/ 55 w 248"/>
                <a:gd name="T97" fmla="*/ 184 h 247"/>
                <a:gd name="T98" fmla="*/ 76 w 248"/>
                <a:gd name="T99" fmla="*/ 124 h 247"/>
                <a:gd name="T100" fmla="*/ 173 w 248"/>
                <a:gd name="T101" fmla="*/ 12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8" h="247">
                  <a:moveTo>
                    <a:pt x="238" y="161"/>
                  </a:moveTo>
                  <a:cubicBezTo>
                    <a:pt x="219" y="149"/>
                    <a:pt x="219" y="149"/>
                    <a:pt x="219" y="149"/>
                  </a:cubicBezTo>
                  <a:cubicBezTo>
                    <a:pt x="209" y="142"/>
                    <a:pt x="204" y="133"/>
                    <a:pt x="204" y="124"/>
                  </a:cubicBezTo>
                  <a:cubicBezTo>
                    <a:pt x="204" y="115"/>
                    <a:pt x="209" y="106"/>
                    <a:pt x="219" y="99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48" y="79"/>
                    <a:pt x="243" y="68"/>
                    <a:pt x="231" y="70"/>
                  </a:cubicBezTo>
                  <a:cubicBezTo>
                    <a:pt x="209" y="74"/>
                    <a:pt x="209" y="74"/>
                    <a:pt x="209" y="74"/>
                  </a:cubicBezTo>
                  <a:cubicBezTo>
                    <a:pt x="185" y="79"/>
                    <a:pt x="169" y="63"/>
                    <a:pt x="174" y="39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81" y="5"/>
                    <a:pt x="168" y="1"/>
                    <a:pt x="162" y="10"/>
                  </a:cubicBezTo>
                  <a:cubicBezTo>
                    <a:pt x="150" y="29"/>
                    <a:pt x="150" y="29"/>
                    <a:pt x="150" y="29"/>
                  </a:cubicBezTo>
                  <a:cubicBezTo>
                    <a:pt x="136" y="50"/>
                    <a:pt x="113" y="50"/>
                    <a:pt x="100" y="29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1" y="0"/>
                    <a:pt x="68" y="4"/>
                    <a:pt x="71" y="1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80" y="63"/>
                    <a:pt x="64" y="79"/>
                    <a:pt x="40" y="74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6" y="67"/>
                    <a:pt x="0" y="80"/>
                    <a:pt x="11" y="86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40" y="106"/>
                    <a:pt x="45" y="115"/>
                    <a:pt x="45" y="124"/>
                  </a:cubicBezTo>
                  <a:cubicBezTo>
                    <a:pt x="45" y="133"/>
                    <a:pt x="40" y="142"/>
                    <a:pt x="30" y="14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68"/>
                    <a:pt x="6" y="180"/>
                    <a:pt x="18" y="177"/>
                  </a:cubicBezTo>
                  <a:cubicBezTo>
                    <a:pt x="40" y="173"/>
                    <a:pt x="40" y="173"/>
                    <a:pt x="40" y="173"/>
                  </a:cubicBezTo>
                  <a:cubicBezTo>
                    <a:pt x="64" y="168"/>
                    <a:pt x="80" y="184"/>
                    <a:pt x="75" y="208"/>
                  </a:cubicBezTo>
                  <a:cubicBezTo>
                    <a:pt x="71" y="231"/>
                    <a:pt x="71" y="231"/>
                    <a:pt x="71" y="231"/>
                  </a:cubicBezTo>
                  <a:cubicBezTo>
                    <a:pt x="68" y="243"/>
                    <a:pt x="81" y="247"/>
                    <a:pt x="87" y="23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3" y="198"/>
                    <a:pt x="136" y="198"/>
                    <a:pt x="150" y="218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8" y="247"/>
                    <a:pt x="181" y="242"/>
                    <a:pt x="178" y="231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69" y="184"/>
                    <a:pt x="185" y="168"/>
                    <a:pt x="209" y="173"/>
                  </a:cubicBezTo>
                  <a:cubicBezTo>
                    <a:pt x="231" y="177"/>
                    <a:pt x="231" y="177"/>
                    <a:pt x="231" y="177"/>
                  </a:cubicBezTo>
                  <a:cubicBezTo>
                    <a:pt x="243" y="180"/>
                    <a:pt x="248" y="168"/>
                    <a:pt x="238" y="161"/>
                  </a:cubicBezTo>
                  <a:close/>
                  <a:moveTo>
                    <a:pt x="124" y="187"/>
                  </a:moveTo>
                  <a:cubicBezTo>
                    <a:pt x="89" y="187"/>
                    <a:pt x="61" y="159"/>
                    <a:pt x="61" y="124"/>
                  </a:cubicBezTo>
                  <a:cubicBezTo>
                    <a:pt x="61" y="89"/>
                    <a:pt x="89" y="61"/>
                    <a:pt x="124" y="61"/>
                  </a:cubicBezTo>
                  <a:cubicBezTo>
                    <a:pt x="159" y="61"/>
                    <a:pt x="187" y="89"/>
                    <a:pt x="187" y="124"/>
                  </a:cubicBezTo>
                  <a:cubicBezTo>
                    <a:pt x="187" y="159"/>
                    <a:pt x="159" y="187"/>
                    <a:pt x="124" y="187"/>
                  </a:cubicBezTo>
                  <a:close/>
                  <a:moveTo>
                    <a:pt x="215" y="132"/>
                  </a:moveTo>
                  <a:cubicBezTo>
                    <a:pt x="215" y="129"/>
                    <a:pt x="216" y="127"/>
                    <a:pt x="216" y="124"/>
                  </a:cubicBezTo>
                  <a:cubicBezTo>
                    <a:pt x="216" y="122"/>
                    <a:pt x="215" y="120"/>
                    <a:pt x="215" y="118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8" y="118"/>
                    <a:pt x="242" y="121"/>
                    <a:pt x="242" y="125"/>
                  </a:cubicBezTo>
                  <a:cubicBezTo>
                    <a:pt x="242" y="129"/>
                    <a:pt x="238" y="132"/>
                    <a:pt x="235" y="132"/>
                  </a:cubicBezTo>
                  <a:lnTo>
                    <a:pt x="215" y="132"/>
                  </a:lnTo>
                  <a:close/>
                  <a:moveTo>
                    <a:pt x="54" y="65"/>
                  </a:moveTo>
                  <a:cubicBezTo>
                    <a:pt x="57" y="61"/>
                    <a:pt x="60" y="58"/>
                    <a:pt x="64" y="55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48" y="39"/>
                    <a:pt x="44" y="39"/>
                    <a:pt x="41" y="42"/>
                  </a:cubicBezTo>
                  <a:cubicBezTo>
                    <a:pt x="38" y="44"/>
                    <a:pt x="38" y="49"/>
                    <a:pt x="41" y="51"/>
                  </a:cubicBezTo>
                  <a:lnTo>
                    <a:pt x="54" y="65"/>
                  </a:lnTo>
                  <a:close/>
                  <a:moveTo>
                    <a:pt x="131" y="33"/>
                  </a:moveTo>
                  <a:cubicBezTo>
                    <a:pt x="131" y="14"/>
                    <a:pt x="131" y="14"/>
                    <a:pt x="131" y="14"/>
                  </a:cubicBezTo>
                  <a:cubicBezTo>
                    <a:pt x="131" y="10"/>
                    <a:pt x="128" y="7"/>
                    <a:pt x="124" y="7"/>
                  </a:cubicBezTo>
                  <a:cubicBezTo>
                    <a:pt x="120" y="7"/>
                    <a:pt x="117" y="10"/>
                    <a:pt x="117" y="1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2"/>
                    <a:pt x="122" y="32"/>
                    <a:pt x="124" y="32"/>
                  </a:cubicBezTo>
                  <a:cubicBezTo>
                    <a:pt x="126" y="32"/>
                    <a:pt x="129" y="32"/>
                    <a:pt x="131" y="33"/>
                  </a:cubicBezTo>
                  <a:close/>
                  <a:moveTo>
                    <a:pt x="194" y="65"/>
                  </a:moveTo>
                  <a:cubicBezTo>
                    <a:pt x="207" y="51"/>
                    <a:pt x="207" y="51"/>
                    <a:pt x="207" y="51"/>
                  </a:cubicBezTo>
                  <a:cubicBezTo>
                    <a:pt x="210" y="49"/>
                    <a:pt x="210" y="44"/>
                    <a:pt x="207" y="42"/>
                  </a:cubicBezTo>
                  <a:cubicBezTo>
                    <a:pt x="204" y="39"/>
                    <a:pt x="200" y="39"/>
                    <a:pt x="197" y="42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6" y="56"/>
                    <a:pt x="187" y="58"/>
                    <a:pt x="189" y="59"/>
                  </a:cubicBezTo>
                  <a:cubicBezTo>
                    <a:pt x="191" y="61"/>
                    <a:pt x="192" y="63"/>
                    <a:pt x="194" y="65"/>
                  </a:cubicBezTo>
                  <a:close/>
                  <a:moveTo>
                    <a:pt x="13" y="118"/>
                  </a:moveTo>
                  <a:cubicBezTo>
                    <a:pt x="10" y="118"/>
                    <a:pt x="6" y="121"/>
                    <a:pt x="6" y="125"/>
                  </a:cubicBezTo>
                  <a:cubicBezTo>
                    <a:pt x="6" y="129"/>
                    <a:pt x="10" y="132"/>
                    <a:pt x="1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29"/>
                    <a:pt x="33" y="127"/>
                    <a:pt x="33" y="124"/>
                  </a:cubicBezTo>
                  <a:cubicBezTo>
                    <a:pt x="33" y="122"/>
                    <a:pt x="33" y="120"/>
                    <a:pt x="33" y="118"/>
                  </a:cubicBezTo>
                  <a:lnTo>
                    <a:pt x="13" y="118"/>
                  </a:lnTo>
                  <a:close/>
                  <a:moveTo>
                    <a:pt x="193" y="184"/>
                  </a:moveTo>
                  <a:cubicBezTo>
                    <a:pt x="191" y="186"/>
                    <a:pt x="190" y="187"/>
                    <a:pt x="189" y="189"/>
                  </a:cubicBezTo>
                  <a:cubicBezTo>
                    <a:pt x="187" y="190"/>
                    <a:pt x="185" y="192"/>
                    <a:pt x="183" y="194"/>
                  </a:cubicBezTo>
                  <a:cubicBezTo>
                    <a:pt x="196" y="207"/>
                    <a:pt x="196" y="207"/>
                    <a:pt x="196" y="207"/>
                  </a:cubicBezTo>
                  <a:cubicBezTo>
                    <a:pt x="197" y="208"/>
                    <a:pt x="199" y="209"/>
                    <a:pt x="201" y="209"/>
                  </a:cubicBezTo>
                  <a:cubicBezTo>
                    <a:pt x="202" y="209"/>
                    <a:pt x="204" y="208"/>
                    <a:pt x="206" y="207"/>
                  </a:cubicBezTo>
                  <a:cubicBezTo>
                    <a:pt x="208" y="204"/>
                    <a:pt x="208" y="200"/>
                    <a:pt x="206" y="197"/>
                  </a:cubicBezTo>
                  <a:lnTo>
                    <a:pt x="193" y="184"/>
                  </a:lnTo>
                  <a:close/>
                  <a:moveTo>
                    <a:pt x="124" y="215"/>
                  </a:moveTo>
                  <a:cubicBezTo>
                    <a:pt x="122" y="215"/>
                    <a:pt x="119" y="215"/>
                    <a:pt x="117" y="215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40"/>
                    <a:pt x="120" y="243"/>
                    <a:pt x="124" y="243"/>
                  </a:cubicBezTo>
                  <a:cubicBezTo>
                    <a:pt x="124" y="243"/>
                    <a:pt x="124" y="243"/>
                    <a:pt x="124" y="243"/>
                  </a:cubicBezTo>
                  <a:cubicBezTo>
                    <a:pt x="128" y="243"/>
                    <a:pt x="131" y="240"/>
                    <a:pt x="131" y="236"/>
                  </a:cubicBezTo>
                  <a:cubicBezTo>
                    <a:pt x="131" y="215"/>
                    <a:pt x="131" y="215"/>
                    <a:pt x="131" y="215"/>
                  </a:cubicBezTo>
                  <a:cubicBezTo>
                    <a:pt x="129" y="215"/>
                    <a:pt x="126" y="215"/>
                    <a:pt x="124" y="215"/>
                  </a:cubicBezTo>
                  <a:close/>
                  <a:moveTo>
                    <a:pt x="55" y="184"/>
                  </a:moveTo>
                  <a:cubicBezTo>
                    <a:pt x="41" y="199"/>
                    <a:pt x="41" y="199"/>
                    <a:pt x="41" y="199"/>
                  </a:cubicBezTo>
                  <a:cubicBezTo>
                    <a:pt x="38" y="201"/>
                    <a:pt x="38" y="206"/>
                    <a:pt x="41" y="208"/>
                  </a:cubicBezTo>
                  <a:cubicBezTo>
                    <a:pt x="42" y="210"/>
                    <a:pt x="44" y="210"/>
                    <a:pt x="46" y="210"/>
                  </a:cubicBezTo>
                  <a:cubicBezTo>
                    <a:pt x="48" y="210"/>
                    <a:pt x="49" y="210"/>
                    <a:pt x="51" y="208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3" y="192"/>
                    <a:pt x="61" y="190"/>
                    <a:pt x="59" y="188"/>
                  </a:cubicBezTo>
                  <a:cubicBezTo>
                    <a:pt x="58" y="187"/>
                    <a:pt x="57" y="186"/>
                    <a:pt x="55" y="184"/>
                  </a:cubicBezTo>
                  <a:close/>
                  <a:moveTo>
                    <a:pt x="124" y="75"/>
                  </a:moveTo>
                  <a:cubicBezTo>
                    <a:pt x="98" y="75"/>
                    <a:pt x="76" y="97"/>
                    <a:pt x="76" y="124"/>
                  </a:cubicBezTo>
                  <a:cubicBezTo>
                    <a:pt x="76" y="150"/>
                    <a:pt x="98" y="172"/>
                    <a:pt x="124" y="172"/>
                  </a:cubicBezTo>
                  <a:cubicBezTo>
                    <a:pt x="151" y="172"/>
                    <a:pt x="173" y="150"/>
                    <a:pt x="173" y="124"/>
                  </a:cubicBezTo>
                  <a:cubicBezTo>
                    <a:pt x="173" y="97"/>
                    <a:pt x="151" y="75"/>
                    <a:pt x="124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5"/>
            <p:cNvSpPr>
              <a:spLocks noEditPoints="1"/>
            </p:cNvSpPr>
            <p:nvPr/>
          </p:nvSpPr>
          <p:spPr bwMode="auto">
            <a:xfrm>
              <a:off x="9305898" y="4231545"/>
              <a:ext cx="274530" cy="274530"/>
            </a:xfrm>
            <a:custGeom>
              <a:avLst/>
              <a:gdLst>
                <a:gd name="T0" fmla="*/ 121 w 260"/>
                <a:gd name="T1" fmla="*/ 109 h 261"/>
                <a:gd name="T2" fmla="*/ 120 w 260"/>
                <a:gd name="T3" fmla="*/ 133 h 261"/>
                <a:gd name="T4" fmla="*/ 107 w 260"/>
                <a:gd name="T5" fmla="*/ 133 h 261"/>
                <a:gd name="T6" fmla="*/ 121 w 260"/>
                <a:gd name="T7" fmla="*/ 109 h 261"/>
                <a:gd name="T8" fmla="*/ 125 w 260"/>
                <a:gd name="T9" fmla="*/ 0 h 261"/>
                <a:gd name="T10" fmla="*/ 51 w 260"/>
                <a:gd name="T11" fmla="*/ 44 h 261"/>
                <a:gd name="T12" fmla="*/ 41 w 260"/>
                <a:gd name="T13" fmla="*/ 226 h 261"/>
                <a:gd name="T14" fmla="*/ 125 w 260"/>
                <a:gd name="T15" fmla="*/ 248 h 261"/>
                <a:gd name="T16" fmla="*/ 41 w 260"/>
                <a:gd name="T17" fmla="*/ 226 h 261"/>
                <a:gd name="T18" fmla="*/ 0 w 260"/>
                <a:gd name="T19" fmla="*/ 136 h 261"/>
                <a:gd name="T20" fmla="*/ 43 w 260"/>
                <a:gd name="T21" fmla="*/ 210 h 261"/>
                <a:gd name="T22" fmla="*/ 43 w 260"/>
                <a:gd name="T23" fmla="*/ 51 h 261"/>
                <a:gd name="T24" fmla="*/ 0 w 260"/>
                <a:gd name="T25" fmla="*/ 126 h 261"/>
                <a:gd name="T26" fmla="*/ 43 w 260"/>
                <a:gd name="T27" fmla="*/ 51 h 261"/>
                <a:gd name="T28" fmla="*/ 260 w 260"/>
                <a:gd name="T29" fmla="*/ 126 h 261"/>
                <a:gd name="T30" fmla="*/ 217 w 260"/>
                <a:gd name="T31" fmla="*/ 51 h 261"/>
                <a:gd name="T32" fmla="*/ 218 w 260"/>
                <a:gd name="T33" fmla="*/ 35 h 261"/>
                <a:gd name="T34" fmla="*/ 135 w 260"/>
                <a:gd name="T35" fmla="*/ 13 h 261"/>
                <a:gd name="T36" fmla="*/ 218 w 260"/>
                <a:gd name="T37" fmla="*/ 35 h 261"/>
                <a:gd name="T38" fmla="*/ 135 w 260"/>
                <a:gd name="T39" fmla="*/ 261 h 261"/>
                <a:gd name="T40" fmla="*/ 209 w 260"/>
                <a:gd name="T41" fmla="*/ 217 h 261"/>
                <a:gd name="T42" fmla="*/ 130 w 260"/>
                <a:gd name="T43" fmla="*/ 238 h 261"/>
                <a:gd name="T44" fmla="*/ 130 w 260"/>
                <a:gd name="T45" fmla="*/ 23 h 261"/>
                <a:gd name="T46" fmla="*/ 130 w 260"/>
                <a:gd name="T47" fmla="*/ 238 h 261"/>
                <a:gd name="T48" fmla="*/ 65 w 260"/>
                <a:gd name="T49" fmla="*/ 146 h 261"/>
                <a:gd name="T50" fmla="*/ 71 w 260"/>
                <a:gd name="T51" fmla="*/ 141 h 261"/>
                <a:gd name="T52" fmla="*/ 66 w 260"/>
                <a:gd name="T53" fmla="*/ 97 h 261"/>
                <a:gd name="T54" fmla="*/ 50 w 260"/>
                <a:gd name="T55" fmla="*/ 113 h 261"/>
                <a:gd name="T56" fmla="*/ 73 w 260"/>
                <a:gd name="T57" fmla="*/ 117 h 261"/>
                <a:gd name="T58" fmla="*/ 46 w 260"/>
                <a:gd name="T59" fmla="*/ 149 h 261"/>
                <a:gd name="T60" fmla="*/ 88 w 260"/>
                <a:gd name="T61" fmla="*/ 157 h 261"/>
                <a:gd name="T62" fmla="*/ 141 w 260"/>
                <a:gd name="T63" fmla="*/ 133 h 261"/>
                <a:gd name="T64" fmla="*/ 134 w 260"/>
                <a:gd name="T65" fmla="*/ 98 h 261"/>
                <a:gd name="T66" fmla="*/ 94 w 260"/>
                <a:gd name="T67" fmla="*/ 134 h 261"/>
                <a:gd name="T68" fmla="*/ 120 w 260"/>
                <a:gd name="T69" fmla="*/ 143 h 261"/>
                <a:gd name="T70" fmla="*/ 134 w 260"/>
                <a:gd name="T71" fmla="*/ 157 h 261"/>
                <a:gd name="T72" fmla="*/ 141 w 260"/>
                <a:gd name="T73" fmla="*/ 143 h 261"/>
                <a:gd name="T74" fmla="*/ 160 w 260"/>
                <a:gd name="T75" fmla="*/ 89 h 261"/>
                <a:gd name="T76" fmla="*/ 151 w 260"/>
                <a:gd name="T77" fmla="*/ 180 h 261"/>
                <a:gd name="T78" fmla="*/ 160 w 260"/>
                <a:gd name="T79" fmla="*/ 89 h 261"/>
                <a:gd name="T80" fmla="*/ 215 w 260"/>
                <a:gd name="T81" fmla="*/ 107 h 261"/>
                <a:gd name="T82" fmla="*/ 173 w 260"/>
                <a:gd name="T83" fmla="*/ 98 h 261"/>
                <a:gd name="T84" fmla="*/ 200 w 260"/>
                <a:gd name="T85" fmla="*/ 110 h 261"/>
                <a:gd name="T86" fmla="*/ 176 w 260"/>
                <a:gd name="T87" fmla="*/ 157 h 261"/>
                <a:gd name="T88" fmla="*/ 217 w 260"/>
                <a:gd name="T89" fmla="*/ 210 h 261"/>
                <a:gd name="T90" fmla="*/ 260 w 260"/>
                <a:gd name="T91" fmla="*/ 136 h 261"/>
                <a:gd name="T92" fmla="*/ 217 w 260"/>
                <a:gd name="T93" fmla="*/ 21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0" h="261">
                  <a:moveTo>
                    <a:pt x="121" y="109"/>
                  </a:moveTo>
                  <a:cubicBezTo>
                    <a:pt x="121" y="109"/>
                    <a:pt x="121" y="109"/>
                    <a:pt x="121" y="109"/>
                  </a:cubicBezTo>
                  <a:cubicBezTo>
                    <a:pt x="121" y="113"/>
                    <a:pt x="120" y="116"/>
                    <a:pt x="120" y="120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16"/>
                    <a:pt x="119" y="113"/>
                    <a:pt x="121" y="109"/>
                  </a:cubicBezTo>
                  <a:close/>
                  <a:moveTo>
                    <a:pt x="125" y="13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93" y="2"/>
                    <a:pt x="64" y="15"/>
                    <a:pt x="41" y="35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70" y="26"/>
                    <a:pt x="96" y="15"/>
                    <a:pt x="125" y="13"/>
                  </a:cubicBezTo>
                  <a:close/>
                  <a:moveTo>
                    <a:pt x="41" y="226"/>
                  </a:moveTo>
                  <a:cubicBezTo>
                    <a:pt x="64" y="247"/>
                    <a:pt x="93" y="260"/>
                    <a:pt x="125" y="261"/>
                  </a:cubicBezTo>
                  <a:cubicBezTo>
                    <a:pt x="125" y="248"/>
                    <a:pt x="125" y="248"/>
                    <a:pt x="125" y="248"/>
                  </a:cubicBezTo>
                  <a:cubicBezTo>
                    <a:pt x="96" y="247"/>
                    <a:pt x="70" y="235"/>
                    <a:pt x="51" y="217"/>
                  </a:cubicBezTo>
                  <a:lnTo>
                    <a:pt x="41" y="226"/>
                  </a:lnTo>
                  <a:close/>
                  <a:moveTo>
                    <a:pt x="13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" y="168"/>
                    <a:pt x="14" y="197"/>
                    <a:pt x="34" y="219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25" y="190"/>
                    <a:pt x="14" y="164"/>
                    <a:pt x="13" y="136"/>
                  </a:cubicBezTo>
                  <a:close/>
                  <a:moveTo>
                    <a:pt x="43" y="51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14" y="64"/>
                    <a:pt x="1" y="94"/>
                    <a:pt x="0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97"/>
                    <a:pt x="25" y="71"/>
                    <a:pt x="43" y="51"/>
                  </a:cubicBezTo>
                  <a:close/>
                  <a:moveTo>
                    <a:pt x="248" y="126"/>
                  </a:moveTo>
                  <a:cubicBezTo>
                    <a:pt x="260" y="126"/>
                    <a:pt x="260" y="126"/>
                    <a:pt x="260" y="126"/>
                  </a:cubicBezTo>
                  <a:cubicBezTo>
                    <a:pt x="259" y="93"/>
                    <a:pt x="246" y="64"/>
                    <a:pt x="226" y="42"/>
                  </a:cubicBezTo>
                  <a:cubicBezTo>
                    <a:pt x="217" y="51"/>
                    <a:pt x="217" y="51"/>
                    <a:pt x="217" y="51"/>
                  </a:cubicBezTo>
                  <a:cubicBezTo>
                    <a:pt x="235" y="71"/>
                    <a:pt x="246" y="97"/>
                    <a:pt x="248" y="126"/>
                  </a:cubicBezTo>
                  <a:close/>
                  <a:moveTo>
                    <a:pt x="218" y="35"/>
                  </a:moveTo>
                  <a:cubicBezTo>
                    <a:pt x="196" y="14"/>
                    <a:pt x="167" y="2"/>
                    <a:pt x="135" y="0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64" y="14"/>
                    <a:pt x="190" y="26"/>
                    <a:pt x="209" y="44"/>
                  </a:cubicBezTo>
                  <a:lnTo>
                    <a:pt x="218" y="35"/>
                  </a:lnTo>
                  <a:close/>
                  <a:moveTo>
                    <a:pt x="135" y="248"/>
                  </a:moveTo>
                  <a:cubicBezTo>
                    <a:pt x="135" y="261"/>
                    <a:pt x="135" y="261"/>
                    <a:pt x="135" y="261"/>
                  </a:cubicBezTo>
                  <a:cubicBezTo>
                    <a:pt x="167" y="260"/>
                    <a:pt x="196" y="247"/>
                    <a:pt x="218" y="226"/>
                  </a:cubicBezTo>
                  <a:cubicBezTo>
                    <a:pt x="209" y="217"/>
                    <a:pt x="209" y="217"/>
                    <a:pt x="209" y="217"/>
                  </a:cubicBezTo>
                  <a:cubicBezTo>
                    <a:pt x="190" y="236"/>
                    <a:pt x="164" y="247"/>
                    <a:pt x="135" y="248"/>
                  </a:cubicBezTo>
                  <a:close/>
                  <a:moveTo>
                    <a:pt x="130" y="238"/>
                  </a:moveTo>
                  <a:cubicBezTo>
                    <a:pt x="71" y="238"/>
                    <a:pt x="23" y="190"/>
                    <a:pt x="23" y="131"/>
                  </a:cubicBezTo>
                  <a:cubicBezTo>
                    <a:pt x="23" y="71"/>
                    <a:pt x="71" y="23"/>
                    <a:pt x="130" y="23"/>
                  </a:cubicBezTo>
                  <a:cubicBezTo>
                    <a:pt x="189" y="23"/>
                    <a:pt x="238" y="71"/>
                    <a:pt x="238" y="131"/>
                  </a:cubicBezTo>
                  <a:cubicBezTo>
                    <a:pt x="238" y="190"/>
                    <a:pt x="189" y="238"/>
                    <a:pt x="130" y="238"/>
                  </a:cubicBezTo>
                  <a:close/>
                  <a:moveTo>
                    <a:pt x="88" y="146"/>
                  </a:move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9" y="134"/>
                    <a:pt x="86" y="126"/>
                    <a:pt x="86" y="116"/>
                  </a:cubicBezTo>
                  <a:cubicBezTo>
                    <a:pt x="86" y="105"/>
                    <a:pt x="79" y="97"/>
                    <a:pt x="66" y="97"/>
                  </a:cubicBezTo>
                  <a:cubicBezTo>
                    <a:pt x="58" y="97"/>
                    <a:pt x="51" y="100"/>
                    <a:pt x="46" y="103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3" y="111"/>
                    <a:pt x="58" y="108"/>
                    <a:pt x="63" y="108"/>
                  </a:cubicBezTo>
                  <a:cubicBezTo>
                    <a:pt x="70" y="108"/>
                    <a:pt x="73" y="112"/>
                    <a:pt x="73" y="117"/>
                  </a:cubicBezTo>
                  <a:cubicBezTo>
                    <a:pt x="72" y="124"/>
                    <a:pt x="66" y="131"/>
                    <a:pt x="53" y="142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88" y="157"/>
                    <a:pt x="88" y="157"/>
                    <a:pt x="88" y="157"/>
                  </a:cubicBezTo>
                  <a:lnTo>
                    <a:pt x="88" y="146"/>
                  </a:lnTo>
                  <a:close/>
                  <a:moveTo>
                    <a:pt x="141" y="133"/>
                  </a:moveTo>
                  <a:cubicBezTo>
                    <a:pt x="134" y="133"/>
                    <a:pt x="134" y="133"/>
                    <a:pt x="134" y="133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41" y="143"/>
                    <a:pt x="141" y="143"/>
                    <a:pt x="141" y="143"/>
                  </a:cubicBezTo>
                  <a:lnTo>
                    <a:pt x="141" y="133"/>
                  </a:lnTo>
                  <a:close/>
                  <a:moveTo>
                    <a:pt x="160" y="89"/>
                  </a:moveTo>
                  <a:cubicBezTo>
                    <a:pt x="151" y="89"/>
                    <a:pt x="151" y="89"/>
                    <a:pt x="151" y="89"/>
                  </a:cubicBezTo>
                  <a:cubicBezTo>
                    <a:pt x="151" y="180"/>
                    <a:pt x="151" y="180"/>
                    <a:pt x="151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9"/>
                  </a:lnTo>
                  <a:close/>
                  <a:moveTo>
                    <a:pt x="190" y="157"/>
                  </a:moveTo>
                  <a:cubicBezTo>
                    <a:pt x="215" y="107"/>
                    <a:pt x="215" y="107"/>
                    <a:pt x="215" y="107"/>
                  </a:cubicBezTo>
                  <a:cubicBezTo>
                    <a:pt x="215" y="98"/>
                    <a:pt x="215" y="98"/>
                    <a:pt x="215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176" y="157"/>
                    <a:pt x="176" y="157"/>
                    <a:pt x="176" y="157"/>
                  </a:cubicBezTo>
                  <a:lnTo>
                    <a:pt x="190" y="157"/>
                  </a:lnTo>
                  <a:close/>
                  <a:moveTo>
                    <a:pt x="217" y="210"/>
                  </a:moveTo>
                  <a:cubicBezTo>
                    <a:pt x="226" y="219"/>
                    <a:pt x="226" y="219"/>
                    <a:pt x="226" y="219"/>
                  </a:cubicBezTo>
                  <a:cubicBezTo>
                    <a:pt x="246" y="197"/>
                    <a:pt x="259" y="168"/>
                    <a:pt x="260" y="136"/>
                  </a:cubicBezTo>
                  <a:cubicBezTo>
                    <a:pt x="248" y="136"/>
                    <a:pt x="248" y="136"/>
                    <a:pt x="248" y="136"/>
                  </a:cubicBezTo>
                  <a:cubicBezTo>
                    <a:pt x="246" y="164"/>
                    <a:pt x="235" y="190"/>
                    <a:pt x="217" y="2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10019959" y="2508213"/>
            <a:ext cx="179958" cy="179958"/>
          </a:xfrm>
          <a:prstGeom prst="ellipse">
            <a:avLst/>
          </a:prstGeom>
          <a:solidFill>
            <a:srgbClr val="DC6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144346" y="4026815"/>
            <a:ext cx="179958" cy="179958"/>
          </a:xfrm>
          <a:prstGeom prst="ellipse">
            <a:avLst/>
          </a:prstGeom>
          <a:solidFill>
            <a:srgbClr val="F1A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739971" y="2508213"/>
            <a:ext cx="179958" cy="179958"/>
          </a:xfrm>
          <a:prstGeom prst="ellipse">
            <a:avLst/>
          </a:prstGeom>
          <a:solidFill>
            <a:srgbClr val="56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39970" y="4048757"/>
            <a:ext cx="179959" cy="1799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5"/>
          <p:cNvSpPr txBox="1"/>
          <p:nvPr/>
        </p:nvSpPr>
        <p:spPr>
          <a:xfrm>
            <a:off x="828094" y="168435"/>
            <a:ext cx="2222992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5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88563" y="373592"/>
            <a:ext cx="2407545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Design Concept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5"/>
          <p:cNvSpPr txBox="1"/>
          <p:nvPr/>
        </p:nvSpPr>
        <p:spPr>
          <a:xfrm>
            <a:off x="5386308" y="2825683"/>
            <a:ext cx="151229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199" dirty="0">
                <a:solidFill>
                  <a:srgbClr val="0099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文化</a:t>
            </a:r>
          </a:p>
        </p:txBody>
      </p:sp>
      <p:sp>
        <p:nvSpPr>
          <p:cNvPr id="45" name="文本框 5"/>
          <p:cNvSpPr txBox="1"/>
          <p:nvPr/>
        </p:nvSpPr>
        <p:spPr>
          <a:xfrm>
            <a:off x="9928540" y="2738975"/>
            <a:ext cx="1597834" cy="584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3199" dirty="0">
                <a:solidFill>
                  <a:srgbClr val="FF6600"/>
                </a:solidFill>
              </a:rPr>
              <a:t>创新</a:t>
            </a:r>
            <a:endParaRPr lang="zh-CN" altLang="zh-CN" sz="3199" dirty="0">
              <a:solidFill>
                <a:srgbClr val="FF6600"/>
              </a:solidFill>
            </a:endParaRPr>
          </a:p>
        </p:txBody>
      </p:sp>
      <p:sp>
        <p:nvSpPr>
          <p:cNvPr id="48" name="文本框 5"/>
          <p:cNvSpPr txBox="1"/>
          <p:nvPr/>
        </p:nvSpPr>
        <p:spPr>
          <a:xfrm>
            <a:off x="5677116" y="4228714"/>
            <a:ext cx="1416828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3199" dirty="0">
                <a:solidFill>
                  <a:srgbClr val="00B050"/>
                </a:solidFill>
              </a:rPr>
              <a:t>活力</a:t>
            </a:r>
          </a:p>
        </p:txBody>
      </p:sp>
      <p:sp>
        <p:nvSpPr>
          <p:cNvPr id="51" name="文本框 5"/>
          <p:cNvSpPr txBox="1"/>
          <p:nvPr/>
        </p:nvSpPr>
        <p:spPr>
          <a:xfrm>
            <a:off x="10005652" y="4232576"/>
            <a:ext cx="1749269" cy="58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000">
                <a:solidFill>
                  <a:srgbClr val="0066CC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3199" dirty="0">
                <a:solidFill>
                  <a:srgbClr val="FFC000"/>
                </a:solidFill>
              </a:rPr>
              <a:t>时尚</a:t>
            </a:r>
          </a:p>
        </p:txBody>
      </p:sp>
      <p:sp>
        <p:nvSpPr>
          <p:cNvPr id="54" name="Freeform 512"/>
          <p:cNvSpPr>
            <a:spLocks/>
          </p:cNvSpPr>
          <p:nvPr/>
        </p:nvSpPr>
        <p:spPr bwMode="auto">
          <a:xfrm>
            <a:off x="937367" y="2354873"/>
            <a:ext cx="177333" cy="333298"/>
          </a:xfrm>
          <a:custGeom>
            <a:avLst/>
            <a:gdLst>
              <a:gd name="T0" fmla="*/ 54 w 106"/>
              <a:gd name="T1" fmla="*/ 105 h 210"/>
              <a:gd name="T2" fmla="*/ 0 w 106"/>
              <a:gd name="T3" fmla="*/ 159 h 210"/>
              <a:gd name="T4" fmla="*/ 0 w 106"/>
              <a:gd name="T5" fmla="*/ 210 h 210"/>
              <a:gd name="T6" fmla="*/ 0 w 106"/>
              <a:gd name="T7" fmla="*/ 210 h 210"/>
              <a:gd name="T8" fmla="*/ 106 w 106"/>
              <a:gd name="T9" fmla="*/ 105 h 210"/>
              <a:gd name="T10" fmla="*/ 0 w 106"/>
              <a:gd name="T11" fmla="*/ 0 h 210"/>
              <a:gd name="T12" fmla="*/ 0 w 106"/>
              <a:gd name="T13" fmla="*/ 0 h 210"/>
              <a:gd name="T14" fmla="*/ 0 w 106"/>
              <a:gd name="T15" fmla="*/ 51 h 210"/>
              <a:gd name="T16" fmla="*/ 54 w 106"/>
              <a:gd name="T17" fmla="*/ 105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210">
                <a:moveTo>
                  <a:pt x="54" y="105"/>
                </a:moveTo>
                <a:lnTo>
                  <a:pt x="0" y="159"/>
                </a:lnTo>
                <a:lnTo>
                  <a:pt x="0" y="210"/>
                </a:lnTo>
                <a:lnTo>
                  <a:pt x="0" y="210"/>
                </a:lnTo>
                <a:lnTo>
                  <a:pt x="106" y="105"/>
                </a:lnTo>
                <a:lnTo>
                  <a:pt x="0" y="0"/>
                </a:lnTo>
                <a:lnTo>
                  <a:pt x="0" y="0"/>
                </a:lnTo>
                <a:lnTo>
                  <a:pt x="0" y="51"/>
                </a:lnTo>
                <a:lnTo>
                  <a:pt x="54" y="1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2800" dirty="0">
              <a:solidFill>
                <a:srgbClr val="3399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07145" y="2276440"/>
            <a:ext cx="2836575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设计理念</a:t>
            </a:r>
            <a:r>
              <a:rPr lang="zh-CN" altLang="zh-CN" sz="27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86346" y="2943643"/>
            <a:ext cx="2925403" cy="3122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999"/>
              </a:lnSpc>
            </a:pPr>
            <a:r>
              <a:rPr lang="zh-CN" altLang="en-US" sz="1600" dirty="0"/>
              <a:t>敦煌服饰艺术是中国古代服饰艺术的高峰，我们利用深度学习技术将传统文化艺术加入青春时尚活力元素，让传统文化艺术更好的融入现代社会，更有助于保护和传承中国古典服饰艺术。让更多人加入敦煌服饰艺术保护的行列中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59" name="矩形 5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5735241" y="3274354"/>
            <a:ext cx="184688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6B3F241D-0BD8-4263-8F58-81F29A5DD0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40" y="210008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38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78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28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78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128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878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128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378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628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5" grpId="0" animBg="1"/>
      <p:bldP spid="28" grpId="0" animBg="1"/>
      <p:bldP spid="32" grpId="0"/>
      <p:bldP spid="33" grpId="0"/>
      <p:bldP spid="54" grpId="0" animBg="1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4" y="187481"/>
            <a:ext cx="2222992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3599" dirty="0"/>
              <a:t>成果展示</a:t>
            </a:r>
            <a:endParaRPr lang="zh-CN" altLang="zh-CN" sz="3599" dirty="0"/>
          </a:p>
        </p:txBody>
      </p:sp>
      <p:sp>
        <p:nvSpPr>
          <p:cNvPr id="27" name="TextBox 26"/>
          <p:cNvSpPr txBox="1"/>
          <p:nvPr/>
        </p:nvSpPr>
        <p:spPr>
          <a:xfrm>
            <a:off x="2979696" y="375763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作品一</a:t>
            </a:r>
            <a:endParaRPr lang="en-US" altLang="zh-CN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CC67B30-C0FF-4E49-91DA-C09EDD437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2DDE3"/>
              </a:clrFrom>
              <a:clrTo>
                <a:srgbClr val="E2DD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3215" y="1330443"/>
            <a:ext cx="2284371" cy="228437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AFF8DB-0289-493E-80A3-0CEDD7F08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12" y="1258304"/>
            <a:ext cx="2125910" cy="212591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461BE4-8199-4C65-AFCA-D83E951724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7" y="4245535"/>
            <a:ext cx="2417863" cy="24178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83E9AF-3A8E-405D-8CE5-547F898715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90" y="3900090"/>
            <a:ext cx="2204864" cy="275608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518697-881B-410C-95C1-5C7C573BB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5" y="1852125"/>
            <a:ext cx="968058" cy="1009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76125E-0A9C-4AAE-A984-D5C21AB02A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" y="4949601"/>
            <a:ext cx="1438360" cy="100972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51840C9-1A00-41E9-B0E0-89C16498A4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57" y="1947306"/>
            <a:ext cx="1393662" cy="84926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24B0FB92-2FA1-403E-A0AF-336D484930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53" y="4769230"/>
            <a:ext cx="1470455" cy="103226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84798DE-0229-4AC1-8EEB-5BB448A940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08" y="1834500"/>
            <a:ext cx="1080120" cy="108012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9A6D8C2-F25C-4ECB-AC77-608FB40326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09" y="4637496"/>
            <a:ext cx="1129618" cy="141277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5F3AB8C-F847-41DA-9E51-D02ACF27B6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04" y="1707802"/>
            <a:ext cx="1268760" cy="126876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6" name="箭头: 右 55">
            <a:extLst>
              <a:ext uri="{FF2B5EF4-FFF2-40B4-BE49-F238E27FC236}">
                <a16:creationId xmlns:a16="http://schemas.microsoft.com/office/drawing/2014/main" id="{62EB76AC-2F22-490D-A70A-1FA223A9E133}"/>
              </a:ext>
            </a:extLst>
          </p:cNvPr>
          <p:cNvSpPr/>
          <p:nvPr/>
        </p:nvSpPr>
        <p:spPr>
          <a:xfrm>
            <a:off x="2954222" y="2266516"/>
            <a:ext cx="720080" cy="243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D53AD346-B020-414E-9E7A-BD4B4A579D7E}"/>
              </a:ext>
            </a:extLst>
          </p:cNvPr>
          <p:cNvSpPr/>
          <p:nvPr/>
        </p:nvSpPr>
        <p:spPr>
          <a:xfrm>
            <a:off x="3214290" y="5358661"/>
            <a:ext cx="381422" cy="207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AC568C34-0E75-47D4-AAEF-D04B1765D33F}"/>
              </a:ext>
            </a:extLst>
          </p:cNvPr>
          <p:cNvSpPr/>
          <p:nvPr/>
        </p:nvSpPr>
        <p:spPr>
          <a:xfrm>
            <a:off x="9407312" y="5197599"/>
            <a:ext cx="381422" cy="161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4308D171-6DAE-47AD-9243-268B1F7E6FA7}"/>
              </a:ext>
            </a:extLst>
          </p:cNvPr>
          <p:cNvSpPr/>
          <p:nvPr/>
        </p:nvSpPr>
        <p:spPr>
          <a:xfrm>
            <a:off x="9478791" y="2294931"/>
            <a:ext cx="381422" cy="205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457581E-6075-4833-90A8-61A26E2F26CA}"/>
              </a:ext>
            </a:extLst>
          </p:cNvPr>
          <p:cNvSpPr txBox="1"/>
          <p:nvPr/>
        </p:nvSpPr>
        <p:spPr>
          <a:xfrm>
            <a:off x="1241675" y="2003047"/>
            <a:ext cx="296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+</a:t>
            </a:r>
            <a:endParaRPr lang="zh-CN" altLang="en-US" sz="40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2FEBAB6-E01B-445B-9A2C-D40ED2428035}"/>
              </a:ext>
            </a:extLst>
          </p:cNvPr>
          <p:cNvSpPr/>
          <p:nvPr/>
        </p:nvSpPr>
        <p:spPr>
          <a:xfrm>
            <a:off x="1540914" y="5091883"/>
            <a:ext cx="300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/>
              <a:t>+</a:t>
            </a:r>
            <a:endParaRPr lang="zh-CN" altLang="en-US" sz="40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84DDCC5-FFA9-4773-9167-FCC65CF68213}"/>
              </a:ext>
            </a:extLst>
          </p:cNvPr>
          <p:cNvSpPr/>
          <p:nvPr/>
        </p:nvSpPr>
        <p:spPr>
          <a:xfrm>
            <a:off x="7819173" y="2003047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+</a:t>
            </a:r>
            <a:endParaRPr lang="zh-CN" altLang="en-US" sz="40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3891B8A-FB78-4683-ACE1-8441F8C5B1A9}"/>
              </a:ext>
            </a:extLst>
          </p:cNvPr>
          <p:cNvSpPr/>
          <p:nvPr/>
        </p:nvSpPr>
        <p:spPr>
          <a:xfrm>
            <a:off x="7965858" y="491349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+</a:t>
            </a:r>
            <a:endParaRPr lang="zh-CN" altLang="en-US" sz="4000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4F3644EE-7719-4002-9C46-CBC7276FB0C4}"/>
              </a:ext>
            </a:extLst>
          </p:cNvPr>
          <p:cNvCxnSpPr/>
          <p:nvPr/>
        </p:nvCxnSpPr>
        <p:spPr>
          <a:xfrm>
            <a:off x="6169595" y="967670"/>
            <a:ext cx="72008" cy="670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681B5A17-51B8-44F1-B78C-A08270C5FB8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5366" y="4710209"/>
            <a:ext cx="1080122" cy="1440163"/>
          </a:xfrm>
          <a:prstGeom prst="rect">
            <a:avLst/>
          </a:prstGeom>
        </p:spPr>
      </p:pic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CD2DCA7F-01C3-49A9-A4CE-2EAC04DF5818}"/>
              </a:ext>
            </a:extLst>
          </p:cNvPr>
          <p:cNvCxnSpPr>
            <a:cxnSpLocks/>
          </p:cNvCxnSpPr>
          <p:nvPr/>
        </p:nvCxnSpPr>
        <p:spPr>
          <a:xfrm flipV="1">
            <a:off x="0" y="3717032"/>
            <a:ext cx="121951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CEBA510A-2583-43DB-A227-A9E1E87F13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2" y="135471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4" y="187481"/>
            <a:ext cx="2222992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成果展示</a:t>
            </a:r>
            <a:endParaRPr kumimoji="0" lang="zh-CN" altLang="zh-CN" sz="3599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9696" y="375763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作品一</a:t>
            </a:r>
            <a:endParaRPr lang="en-US" altLang="zh-CN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D7329B1-9D24-4ADF-82E9-9A5970B85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" y="1096073"/>
            <a:ext cx="4111105" cy="5591103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77B5C9-EA6E-4F55-9A2F-67C836750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41" y="1844824"/>
            <a:ext cx="7273268" cy="40912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BCEFB50-82CC-464B-9483-3C0DB6659128}"/>
              </a:ext>
            </a:extLst>
          </p:cNvPr>
          <p:cNvSpPr/>
          <p:nvPr/>
        </p:nvSpPr>
        <p:spPr>
          <a:xfrm>
            <a:off x="4116474" y="3723555"/>
            <a:ext cx="528204" cy="333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5E988EB-6401-417D-B9F7-785C40F3B9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95" y="188640"/>
            <a:ext cx="2326891" cy="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0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"/>
          <p:cNvSpPr txBox="1"/>
          <p:nvPr/>
        </p:nvSpPr>
        <p:spPr>
          <a:xfrm>
            <a:off x="961414" y="187481"/>
            <a:ext cx="2222992" cy="64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99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成果展示</a:t>
            </a:r>
            <a:endParaRPr kumimoji="0" lang="zh-CN" altLang="zh-CN" sz="3599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5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9696" y="375763"/>
            <a:ext cx="234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作品二</a:t>
            </a:r>
            <a:endParaRPr lang="en-US" altLang="zh-CN" b="1" dirty="0"/>
          </a:p>
        </p:txBody>
      </p:sp>
      <p:grpSp>
        <p:nvGrpSpPr>
          <p:cNvPr id="28" name="组合 27"/>
          <p:cNvGrpSpPr/>
          <p:nvPr/>
        </p:nvGrpSpPr>
        <p:grpSpPr>
          <a:xfrm>
            <a:off x="3792" y="231784"/>
            <a:ext cx="758949" cy="69326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792" y="921962"/>
            <a:ext cx="12187592" cy="45708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5E988EB-6401-417D-B9F7-785C40F3B9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95" y="188640"/>
            <a:ext cx="2326891" cy="6611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942" y="2225216"/>
            <a:ext cx="6929461" cy="3562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83" y="1268760"/>
            <a:ext cx="2481943" cy="24511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883" y="4006569"/>
            <a:ext cx="2481943" cy="24819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6610" y="3719871"/>
            <a:ext cx="88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DCGAN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7043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79f886d91965d3ffffa23f853ac6f55391e328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655</Words>
  <Application>Microsoft Office PowerPoint</Application>
  <PresentationFormat>Custom</PresentationFormat>
  <Paragraphs>94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微软雅黑</vt:lpstr>
      <vt:lpstr>Arial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Songlin Jiang</cp:lastModifiedBy>
  <cp:revision>197</cp:revision>
  <dcterms:created xsi:type="dcterms:W3CDTF">2015-10-14T02:42:14Z</dcterms:created>
  <dcterms:modified xsi:type="dcterms:W3CDTF">2019-12-22T02:40:15Z</dcterms:modified>
</cp:coreProperties>
</file>